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  <p:sldId id="257" r:id="rId5"/>
  </p:sldIdLst>
  <p:sldSz cx="12192000" cy="6858000"/>
  <p:notesSz cx="7053263" cy="10180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49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87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45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0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24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04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92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9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18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C6634-1920-42E7-A477-1D277041BAB0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F2EFF-3B44-4656-AEA6-D29123845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730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4509" y="283334"/>
            <a:ext cx="11421176" cy="17827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200" b="1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令和</a:t>
            </a:r>
            <a:r>
              <a:rPr lang="ja-JP" altLang="en-US" sz="3200" b="1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〇〇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年度</a:t>
            </a:r>
            <a:r>
              <a:rPr kumimoji="1" lang="en-US" altLang="ja-JP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/>
            </a:r>
            <a:br>
              <a:rPr kumimoji="1" lang="en-US" altLang="ja-JP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kumimoji="1" lang="ja-JP" altLang="en-US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</a:t>
            </a:r>
            <a:r>
              <a:rPr lang="ja-JP" altLang="en-US" sz="7200" b="1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〇〇〇〇〇開</a:t>
            </a:r>
            <a:r>
              <a:rPr lang="ja-JP" altLang="en-US" sz="7200" b="1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講</a:t>
            </a:r>
            <a:r>
              <a:rPr kumimoji="1" lang="ja-JP" altLang="en-US" sz="7200" b="1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式</a:t>
            </a:r>
            <a:endParaRPr kumimoji="1" lang="ja-JP" altLang="en-US" sz="7200" b="1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368" y="2300005"/>
            <a:ext cx="4835610" cy="3271360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3" y="2300004"/>
            <a:ext cx="4662616" cy="326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3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4509" y="283334"/>
            <a:ext cx="11421176" cy="17827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200" b="1" dirty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令和</a:t>
            </a:r>
            <a:r>
              <a:rPr lang="ja-JP" altLang="en-US" sz="3200" b="1" dirty="0" smtClean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〇〇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年度</a:t>
            </a:r>
            <a:r>
              <a:rPr kumimoji="1" lang="en-US" altLang="ja-JP" b="1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/>
            </a:r>
            <a:br>
              <a:rPr kumimoji="1" lang="en-US" altLang="ja-JP" b="1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</a:br>
            <a:r>
              <a:rPr kumimoji="1" lang="ja-JP" altLang="en-US" b="1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　　　</a:t>
            </a:r>
            <a:r>
              <a:rPr lang="ja-JP" altLang="en-US" sz="7200" b="1" dirty="0" smtClean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〇〇〇〇〇開</a:t>
            </a:r>
            <a:r>
              <a:rPr lang="ja-JP" altLang="en-US" sz="7200" b="1" dirty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講</a:t>
            </a:r>
            <a:r>
              <a:rPr kumimoji="1" lang="ja-JP" altLang="en-US" sz="7200" b="1" dirty="0" smtClean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式</a:t>
            </a:r>
            <a:endParaRPr kumimoji="1" lang="ja-JP" altLang="en-US" sz="7200" b="1" dirty="0">
              <a:solidFill>
                <a:schemeClr val="bg1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368" y="2300005"/>
            <a:ext cx="4835610" cy="3271360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3" y="2300004"/>
            <a:ext cx="4662616" cy="326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5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4509" y="283334"/>
            <a:ext cx="11421176" cy="17827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2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</a:t>
            </a:r>
            <a:r>
              <a:rPr lang="ja-JP" altLang="en-US" sz="32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〇〇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年度</a:t>
            </a:r>
            <a:r>
              <a:rPr kumimoji="1"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kumimoji="1"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ja-JP" altLang="en-US" sz="72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〇〇〇〇〇開</a:t>
            </a:r>
            <a:r>
              <a:rPr lang="ja-JP" altLang="en-US" sz="72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講</a:t>
            </a:r>
            <a:r>
              <a:rPr kumimoji="1" lang="ja-JP" altLang="en-US" sz="72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式</a:t>
            </a:r>
            <a:endParaRPr kumimoji="1" lang="ja-JP" altLang="en-US" sz="72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368" y="2300005"/>
            <a:ext cx="4835610" cy="3271360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3" y="2300004"/>
            <a:ext cx="4662616" cy="326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6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4509" y="283334"/>
            <a:ext cx="11421176" cy="178276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令和</a:t>
            </a:r>
            <a:r>
              <a:rPr lang="ja-JP" altLang="en-US" sz="32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〇〇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年度</a:t>
            </a:r>
            <a:r>
              <a:rPr kumimoji="1"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kumimoji="1"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ja-JP" altLang="en-US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　　</a:t>
            </a:r>
            <a:r>
              <a:rPr lang="ja-JP" altLang="en-US" sz="72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〇〇〇〇〇開</a:t>
            </a:r>
            <a:r>
              <a:rPr lang="ja-JP" altLang="en-US" sz="7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講</a:t>
            </a:r>
            <a:r>
              <a:rPr kumimoji="1" lang="ja-JP" altLang="en-US" sz="72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式</a:t>
            </a:r>
            <a:endParaRPr kumimoji="1" lang="ja-JP" altLang="en-US" sz="7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368" y="2300005"/>
            <a:ext cx="4835610" cy="3271360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3" y="2300004"/>
            <a:ext cx="4662616" cy="326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9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32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ＤＦ特太ゴシック体</vt:lpstr>
      <vt:lpstr>ＤＦ平成明朝体W7</vt:lpstr>
      <vt:lpstr>HG正楷書体-PRO</vt:lpstr>
      <vt:lpstr>ＭＳ Ｐゴシック</vt:lpstr>
      <vt:lpstr>UD デジタル 教科書体 NP-B</vt:lpstr>
      <vt:lpstr>Arial</vt:lpstr>
      <vt:lpstr>Calibri</vt:lpstr>
      <vt:lpstr>Calibri Light</vt:lpstr>
      <vt:lpstr>Office Theme</vt:lpstr>
      <vt:lpstr>令和〇〇年度 　　　〇〇〇〇〇開講式</vt:lpstr>
      <vt:lpstr>令和〇〇年度 　　　〇〇〇〇〇開講式</vt:lpstr>
      <vt:lpstr>令和〇〇年度 　　　〇〇〇〇〇開講式</vt:lpstr>
      <vt:lpstr>令和〇〇年度 　　　〇〇〇〇〇開講式</vt:lpstr>
    </vt:vector>
  </TitlesOfParts>
  <Company>千葉県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平成２８年度長期研修生閉校式</dc:title>
  <dc:creator>千葉県</dc:creator>
  <cp:lastModifiedBy>千葉県総合教育センター</cp:lastModifiedBy>
  <cp:revision>10</cp:revision>
  <cp:lastPrinted>2017-02-27T00:09:52Z</cp:lastPrinted>
  <dcterms:created xsi:type="dcterms:W3CDTF">2017-02-26T23:54:09Z</dcterms:created>
  <dcterms:modified xsi:type="dcterms:W3CDTF">2021-04-20T03:55:33Z</dcterms:modified>
</cp:coreProperties>
</file>