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50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66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24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6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62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8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23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35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4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81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02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6F83-4CB0-42E6-954F-DEDE38D061A6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5F54-163E-4B80-8DA8-CF18FE0D5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42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0"/>
            <a:ext cx="12192000" cy="1687132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令和</a:t>
            </a:r>
            <a:r>
              <a:rPr lang="ja-JP" altLang="en-US" sz="3200" b="1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〇〇年度</a:t>
            </a:r>
            <a:r>
              <a:rPr lang="en-US" altLang="ja-JP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/>
            </a:r>
            <a:br>
              <a:rPr lang="en-US" altLang="ja-JP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</a:br>
            <a:r>
              <a:rPr lang="ja-JP" altLang="en-US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</a:t>
            </a:r>
            <a:r>
              <a:rPr lang="ja-JP" altLang="en-US" sz="8000" b="1" dirty="0" smtClean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〇〇〇〇〇開講式</a:t>
            </a:r>
            <a:endParaRPr lang="ja-JP" altLang="en-US" sz="7200" b="1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49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0"/>
            <a:ext cx="12192000" cy="1687132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令和</a:t>
            </a:r>
            <a:r>
              <a:rPr lang="ja-JP" altLang="en-US" sz="3200" b="1" dirty="0" smtClean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〇〇年度</a:t>
            </a:r>
            <a:r>
              <a:rPr lang="en-US" altLang="ja-JP" b="1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/>
            </a:r>
            <a:br>
              <a:rPr lang="en-US" altLang="ja-JP" b="1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</a:br>
            <a:r>
              <a:rPr lang="ja-JP" altLang="en-US" b="1" dirty="0" smtClean="0"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　　　</a:t>
            </a:r>
            <a:r>
              <a:rPr lang="ja-JP" altLang="en-US" sz="8000" b="1" dirty="0" smtClean="0">
                <a:solidFill>
                  <a:schemeClr val="bg1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〇〇〇〇〇開講式</a:t>
            </a:r>
            <a:endParaRPr lang="ja-JP" altLang="en-US" sz="7200" b="1" dirty="0">
              <a:solidFill>
                <a:schemeClr val="bg1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03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0"/>
            <a:ext cx="12192000" cy="1687132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令和〇〇年度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/>
            </a:r>
            <a:b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r>
              <a:rPr lang="ja-JP" altLang="en-US" sz="8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〇〇〇〇〇開講式</a:t>
            </a:r>
            <a:endParaRPr lang="ja-JP" altLang="en-US" sz="72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9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0"/>
            <a:ext cx="12192000" cy="1687132"/>
          </a:xfrm>
          <a:prstGeom prst="rect">
            <a:avLst/>
          </a:prstGeom>
          <a:solidFill>
            <a:schemeClr val="tx1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令和</a:t>
            </a:r>
            <a:r>
              <a:rPr lang="ja-JP" altLang="en-US" sz="32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〇〇年度</a:t>
            </a:r>
            <a:r>
              <a:rPr lang="en-US" altLang="ja-JP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lang="en-US" altLang="ja-JP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　　</a:t>
            </a:r>
            <a:r>
              <a:rPr lang="ja-JP" altLang="en-US" sz="8000" b="1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〇〇〇〇〇開講式</a:t>
            </a:r>
            <a:endParaRPr lang="ja-JP" altLang="en-US" sz="7200" b="1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131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35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ＤＦ特太ゴシック体</vt:lpstr>
      <vt:lpstr>ＤＦ平成明朝体W7</vt:lpstr>
      <vt:lpstr>HG正楷書体-PRO</vt:lpstr>
      <vt:lpstr>ＭＳ Ｐゴシック</vt:lpstr>
      <vt:lpstr>UD デジタル 教科書体 NK-B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千葉県総合教育センター</dc:creator>
  <cp:lastModifiedBy>千葉県総合教育センター</cp:lastModifiedBy>
  <cp:revision>5</cp:revision>
  <dcterms:created xsi:type="dcterms:W3CDTF">2018-02-11T04:06:32Z</dcterms:created>
  <dcterms:modified xsi:type="dcterms:W3CDTF">2021-04-20T03:48:16Z</dcterms:modified>
</cp:coreProperties>
</file>