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16" r:id="rId2"/>
    <p:sldId id="375" r:id="rId3"/>
    <p:sldId id="423" r:id="rId4"/>
    <p:sldId id="425" r:id="rId5"/>
    <p:sldId id="428" r:id="rId6"/>
    <p:sldId id="429" r:id="rId7"/>
    <p:sldId id="427" r:id="rId8"/>
    <p:sldId id="430" r:id="rId9"/>
  </p:sldIdLst>
  <p:sldSz cx="12192000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千葉県総合教育センター" initials="千葉県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30" autoAdjust="0"/>
    <p:restoredTop sz="77468" autoAdjust="0"/>
  </p:normalViewPr>
  <p:slideViewPr>
    <p:cSldViewPr snapToGrid="0">
      <p:cViewPr varScale="1">
        <p:scale>
          <a:sx n="72" d="100"/>
          <a:sy n="72" d="100"/>
        </p:scale>
        <p:origin x="379" y="6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9787" cy="498693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840" y="2"/>
            <a:ext cx="2949787" cy="498693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r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2" y="9440648"/>
            <a:ext cx="2949787" cy="498692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840" y="9440648"/>
            <a:ext cx="2949787" cy="498692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r">
              <a:defRPr sz="1200"/>
            </a:lvl1pPr>
          </a:lstStyle>
          <a:p>
            <a:fld id="{0AFAFDF0-CC15-474C-8595-9BC0EC8BD7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023874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9575" cy="498474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40" y="2"/>
            <a:ext cx="2949575" cy="498474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r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65825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6" rIns="91433" bIns="4571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9"/>
            <a:ext cx="5445125" cy="3913186"/>
          </a:xfrm>
          <a:prstGeom prst="rect">
            <a:avLst/>
          </a:prstGeom>
        </p:spPr>
        <p:txBody>
          <a:bodyPr vert="horz" lIns="91433" tIns="45716" rIns="91433" bIns="45716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440865"/>
            <a:ext cx="2949575" cy="498474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40" y="9440865"/>
            <a:ext cx="2949575" cy="498474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r">
              <a:defRPr sz="1200"/>
            </a:lvl1pPr>
          </a:lstStyle>
          <a:p>
            <a:fld id="{7AB49E8E-E214-4968-A6A3-2C22E6F0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080825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（前時に使用した「</a:t>
            </a:r>
            <a:r>
              <a:rPr kumimoji="1" lang="en-US" altLang="ja-JP" dirty="0" smtClean="0"/>
              <a:t>9-2</a:t>
            </a:r>
            <a:r>
              <a:rPr kumimoji="1" lang="ja-JP" altLang="en-US" dirty="0" smtClean="0"/>
              <a:t>のワークシート」を配付しておく）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今日の学習の大まかな流れを確認します。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まず、作品（つくっている旋律）を完成させ、発表ができるように、ワークシートに、工夫した点など書き込みます。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そして、発表会を行います。発表会はグループの中で行います。最後に学習のまとめとして、ふり返りを行います。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それでは、前回作成したものを開いてください。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（児童が自分の作品を開く時間を確保する）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今日は、作品を完成させて発表会を行いますので、学習問題を確認します。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  <a:endParaRPr kumimoji="1" lang="en-US" altLang="ja-JP" dirty="0" smtClean="0"/>
          </a:p>
          <a:p>
            <a:endParaRPr kumimoji="1" lang="en-US" altLang="ja-JP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B49E8E-E214-4968-A6A3-2C22E6F0C9A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5055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みんなで読んで確認します。それでは、読みましょう</a:t>
            </a:r>
            <a:r>
              <a:rPr kumimoji="1" lang="ja-JP" altLang="en-US" dirty="0" smtClean="0"/>
              <a:t>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（みんなで読む）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  <a:endParaRPr kumimoji="1" lang="en-US" altLang="ja-JP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B49E8E-E214-4968-A6A3-2C22E6F0C9A7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50553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まずは、作品（旋律）づくりを進め、作品（旋律）を完成させましょう。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・つくった作品（旋律）を何度も聴き、修正しながらイメージに近づけていってください。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・ワークシートに、工夫した点をまとめ、発表会で工夫した点を話せるように、準備も進めてください。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・完成した作品は、前回と同じように保存してください。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それでは、始めましょう。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（活動する時間を確保する　　約１０分間）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B49E8E-E214-4968-A6A3-2C22E6F0C9A7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1016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（グループ発表会用ワークシートを配付する。）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それ</a:t>
            </a:r>
            <a:r>
              <a:rPr kumimoji="1" lang="ja-JP" altLang="en-US" dirty="0" smtClean="0"/>
              <a:t>では</a:t>
            </a:r>
            <a:r>
              <a:rPr kumimoji="1" lang="ja-JP" altLang="en-US" dirty="0" smtClean="0"/>
              <a:t>、「グループ発表会」について確認します。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・発表者は、「選んだ絵」「題名」「工夫した点」を説明し、「曲」を発表してください。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・聞く人（聞き手）は、説明してもらった「題名」と「工夫した点」がうまく結びついているか、気を付けて聴くようにします。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</a:t>
            </a:r>
            <a:r>
              <a:rPr kumimoji="1" lang="ja-JP" altLang="en-US" dirty="0" smtClean="0"/>
              <a:t>次のスライド＞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B49E8E-E214-4968-A6A3-2C22E6F0C9A7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5500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そして、発表会用のワークシートに、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＜クリック＞　「発表者の名前」　</a:t>
            </a:r>
            <a:endParaRPr kumimoji="1" lang="en-US" altLang="ja-JP" dirty="0" smtClean="0"/>
          </a:p>
          <a:p>
            <a:r>
              <a:rPr kumimoji="1" lang="ja-JP" altLang="en-US" dirty="0" smtClean="0"/>
              <a:t>＜クリック＞　「選んだ絵の番号」　</a:t>
            </a:r>
            <a:endParaRPr kumimoji="1" lang="en-US" altLang="ja-JP" dirty="0" smtClean="0"/>
          </a:p>
          <a:p>
            <a:r>
              <a:rPr kumimoji="1" lang="ja-JP" altLang="en-US" dirty="0" smtClean="0"/>
              <a:t>＜クリック＞　「よかった工夫点」　</a:t>
            </a:r>
            <a:endParaRPr kumimoji="1" lang="en-US" altLang="ja-JP" dirty="0" smtClean="0"/>
          </a:p>
          <a:p>
            <a:r>
              <a:rPr kumimoji="1" lang="ja-JP" altLang="en-US" dirty="0" smtClean="0"/>
              <a:t>＜クリック＞　「一言メモ」を書きます。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B49E8E-E214-4968-A6A3-2C22E6F0C9A7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82866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それでは、各自、工夫した点を説明できるように、発表の練習をしてください。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（各自練習する）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時間になりましたので、一端活動をやめてください。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B49E8E-E214-4968-A6A3-2C22E6F0C9A7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89559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それでは</a:t>
            </a:r>
            <a:r>
              <a:rPr kumimoji="1" lang="ja-JP" altLang="en-US" dirty="0" smtClean="0"/>
              <a:t>、グループ発表会を行います。最初に発表の順番を決めてください。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決まったらグループごとに発表会を始めてください。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（グループ発表会）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</a:t>
            </a:r>
            <a:r>
              <a:rPr kumimoji="1" lang="ja-JP" altLang="en-US" dirty="0" smtClean="0"/>
              <a:t>次のスライド＞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B49E8E-E214-4968-A6A3-2C22E6F0C9A7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46733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それでは、学習のふり返りをおこないます。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＜クリック＞　ワークシートの下の欄に、発表会を終えて、よかったこと・気づいたことなど、感想を書きましょう。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（記入する時間の確保する）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（時間があれば、数名に発表させ、考えを共有する）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（後片付けの指示を出す）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（授業終了）</a:t>
            </a:r>
            <a:endParaRPr kumimoji="1" lang="en-US" altLang="ja-JP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B49E8E-E214-4968-A6A3-2C22E6F0C9A7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2033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7029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0879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4176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0968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195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7165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176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9697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821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6124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8997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8266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77869" y="169967"/>
            <a:ext cx="1346131" cy="5232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800" dirty="0" smtClean="0"/>
              <a:t>９</a:t>
            </a:r>
            <a:r>
              <a:rPr kumimoji="1" lang="ja-JP" altLang="en-US" sz="2800" dirty="0" smtClean="0"/>
              <a:t>－３</a:t>
            </a:r>
            <a:endParaRPr kumimoji="1" lang="ja-JP" altLang="en-US" sz="2800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086012" y="10667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kumimoji="1" lang="ja-JP" altLang="en-US" sz="2400" dirty="0" smtClean="0"/>
              <a:t>１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  <p:sp>
        <p:nvSpPr>
          <p:cNvPr id="8" name="タイトル 1"/>
          <p:cNvSpPr txBox="1">
            <a:spLocks/>
          </p:cNvSpPr>
          <p:nvPr/>
        </p:nvSpPr>
        <p:spPr>
          <a:xfrm>
            <a:off x="177869" y="867780"/>
            <a:ext cx="10583084" cy="793926"/>
          </a:xfrm>
          <a:prstGeom prst="rect">
            <a:avLst/>
          </a:prstGeom>
          <a:ln w="38100">
            <a:noFill/>
          </a:ln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5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学習の大まか</a:t>
            </a:r>
            <a:r>
              <a:rPr lang="ja-JP" altLang="en-US" sz="5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な</a:t>
            </a:r>
            <a:r>
              <a:rPr lang="ja-JP" altLang="en-US" sz="5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流れの確認</a:t>
            </a:r>
            <a:endParaRPr lang="ja-JP" altLang="en-US" sz="5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9" name="タイトル 1"/>
          <p:cNvSpPr txBox="1">
            <a:spLocks/>
          </p:cNvSpPr>
          <p:nvPr/>
        </p:nvSpPr>
        <p:spPr>
          <a:xfrm>
            <a:off x="850934" y="1899611"/>
            <a:ext cx="10583084" cy="4218833"/>
          </a:xfrm>
          <a:prstGeom prst="rect">
            <a:avLst/>
          </a:prstGeom>
          <a:ln w="38100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① </a:t>
            </a:r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作品</a:t>
            </a:r>
            <a:r>
              <a:rPr lang="en-US" altLang="ja-JP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(</a:t>
            </a:r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旋律</a:t>
            </a:r>
            <a:r>
              <a:rPr lang="en-US" altLang="ja-JP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)</a:t>
            </a:r>
            <a:r>
              <a:rPr lang="ja-JP" altLang="en-US" sz="4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</a:t>
            </a:r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完成        約</a:t>
            </a:r>
            <a:r>
              <a:rPr lang="en-US" altLang="ja-JP" sz="4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10</a:t>
            </a:r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分</a:t>
            </a:r>
            <a:endParaRPr lang="en-US" altLang="ja-JP" sz="48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lang="en-US" altLang="ja-JP" sz="10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② 発表準備　              約</a:t>
            </a:r>
            <a:r>
              <a:rPr lang="ja-JP" altLang="en-US" sz="4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３</a:t>
            </a:r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分</a:t>
            </a:r>
            <a:endParaRPr lang="en-US" altLang="ja-JP" sz="48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lang="en-US" altLang="ja-JP" sz="10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0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4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③</a:t>
            </a:r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グループ発表会</a:t>
            </a:r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　　</a:t>
            </a:r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約</a:t>
            </a:r>
            <a:r>
              <a:rPr lang="en-US" altLang="ja-JP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25</a:t>
            </a:r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分</a:t>
            </a:r>
            <a:endParaRPr lang="en-US" altLang="ja-JP" sz="48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0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0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lang="en-US" altLang="ja-JP" sz="10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4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④</a:t>
            </a:r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</a:t>
            </a:r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ふり返り・片付け　　　　</a:t>
            </a:r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約５分</a:t>
            </a:r>
            <a:endParaRPr lang="en-US" altLang="ja-JP" sz="48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5534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086012" y="10667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２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  <p:sp>
        <p:nvSpPr>
          <p:cNvPr id="7" name="タイトル 1"/>
          <p:cNvSpPr txBox="1">
            <a:spLocks/>
          </p:cNvSpPr>
          <p:nvPr/>
        </p:nvSpPr>
        <p:spPr>
          <a:xfrm>
            <a:off x="191387" y="1314920"/>
            <a:ext cx="11865934" cy="3607953"/>
          </a:xfrm>
          <a:prstGeom prst="rect">
            <a:avLst/>
          </a:prstGeom>
          <a:ln w="38100">
            <a:solidFill>
              <a:srgbClr val="0070C0"/>
            </a:solidFill>
          </a:ln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ja-JP" sz="1000" b="1" dirty="0" smtClean="0"/>
          </a:p>
          <a:p>
            <a:endParaRPr lang="en-US" altLang="ja-JP" sz="1000" b="1" dirty="0"/>
          </a:p>
          <a:p>
            <a:r>
              <a:rPr lang="en-US" altLang="ja-JP" sz="1000" b="1" dirty="0" smtClean="0"/>
              <a:t> </a:t>
            </a:r>
          </a:p>
          <a:p>
            <a:r>
              <a:rPr lang="ja-JP" altLang="en-US" sz="6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和音にふくまれる音を使って、</a:t>
            </a:r>
            <a:endParaRPr lang="en-US" altLang="ja-JP" sz="64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lang="en-US" altLang="ja-JP" sz="1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6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イメージに合う旋律</a:t>
            </a:r>
            <a:r>
              <a:rPr lang="ja-JP" altLang="en-US" sz="6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を完成させ、</a:t>
            </a:r>
            <a:endParaRPr lang="en-US" altLang="ja-JP" sz="64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lang="en-US" altLang="ja-JP" sz="1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6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発表しよう</a:t>
            </a:r>
            <a:endParaRPr lang="ja-JP" altLang="en-US" sz="6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8199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4764" y="262063"/>
            <a:ext cx="8984512" cy="5934818"/>
          </a:xfrm>
          <a:prstGeom prst="rect">
            <a:avLst/>
          </a:prstGeom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46568" y="15120"/>
            <a:ext cx="1064414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旋律づくりを進め、旋律を完成させ</a:t>
            </a:r>
            <a:r>
              <a:rPr lang="ja-JP" altLang="en-US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る</a:t>
            </a:r>
            <a:endParaRPr kumimoji="1" lang="ja-JP" altLang="en-US" sz="4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39971" y="774284"/>
            <a:ext cx="10972801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36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① </a:t>
            </a:r>
            <a:r>
              <a:rPr kumimoji="1" lang="ja-JP" altLang="en-US" sz="36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つくった旋律を聴き、修正しながらイメージに</a:t>
            </a:r>
            <a:endParaRPr kumimoji="1" lang="en-US" altLang="ja-JP" sz="36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3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36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</a:t>
            </a:r>
            <a:r>
              <a:rPr kumimoji="1" lang="ja-JP" altLang="en-US" sz="36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近づけていく</a:t>
            </a:r>
            <a:endParaRPr kumimoji="1" lang="en-US" altLang="ja-JP" sz="36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879349" y="3382416"/>
            <a:ext cx="59238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② ワークシートに、</a:t>
            </a:r>
            <a:endParaRPr lang="en-US" altLang="ja-JP" sz="36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3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 </a:t>
            </a:r>
            <a:r>
              <a:rPr lang="ja-JP" altLang="en-US" sz="36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工夫した点をまとめる</a:t>
            </a:r>
            <a:endParaRPr lang="en-US" altLang="ja-JP" sz="36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893288" y="6215746"/>
            <a:ext cx="608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③ </a:t>
            </a:r>
            <a:r>
              <a:rPr kumimoji="1" lang="ja-JP" altLang="en-US" sz="36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完成した作品は保存する</a:t>
            </a:r>
            <a:endParaRPr kumimoji="1" lang="ja-JP" altLang="en-US" sz="3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3104707" y="2238488"/>
            <a:ext cx="7166344" cy="383665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1086012" y="10667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３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74252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8" name="タイトル 1"/>
          <p:cNvSpPr txBox="1">
            <a:spLocks/>
          </p:cNvSpPr>
          <p:nvPr/>
        </p:nvSpPr>
        <p:spPr>
          <a:xfrm>
            <a:off x="122439" y="104419"/>
            <a:ext cx="11220728" cy="1015887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1000" b="1" dirty="0" smtClean="0"/>
              <a:t> </a:t>
            </a:r>
          </a:p>
          <a:p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グループ発表会の確認・準備    </a:t>
            </a:r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約</a:t>
            </a:r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３</a:t>
            </a:r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分</a:t>
            </a:r>
            <a:endParaRPr lang="en-US" altLang="ja-JP" sz="48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85081" y="1216481"/>
            <a:ext cx="10100931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&lt;</a:t>
            </a:r>
            <a:r>
              <a:rPr kumimoji="1" lang="ja-JP" altLang="en-US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発表者</a:t>
            </a:r>
            <a:r>
              <a:rPr kumimoji="1" lang="en-US" altLang="ja-JP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&gt;</a:t>
            </a:r>
          </a:p>
          <a:p>
            <a:r>
              <a:rPr lang="ja-JP" altLang="en-US" sz="4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① 選んだ絵</a:t>
            </a:r>
            <a:r>
              <a:rPr lang="ja-JP" altLang="en-US" sz="4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② </a:t>
            </a:r>
            <a:r>
              <a:rPr kumimoji="1" lang="ja-JP" altLang="en-US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題名</a:t>
            </a:r>
            <a:endParaRPr kumimoji="1" lang="en-US" altLang="ja-JP" sz="44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4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③ 工夫した点を説明する</a:t>
            </a:r>
            <a:endParaRPr lang="en-US" altLang="ja-JP" sz="44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kumimoji="1" lang="ja-JP" altLang="en-US" sz="4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④ </a:t>
            </a:r>
            <a:r>
              <a:rPr kumimoji="1" lang="ja-JP" altLang="en-US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曲の発表</a:t>
            </a:r>
            <a:endParaRPr kumimoji="1" lang="en-US" altLang="ja-JP" sz="44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kumimoji="1" lang="en-US" altLang="ja-JP" sz="1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</a:t>
            </a:r>
            <a:endParaRPr kumimoji="1" lang="en-US" altLang="ja-JP" sz="10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10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kumimoji="1" lang="en-US" altLang="ja-JP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&lt;</a:t>
            </a:r>
            <a:r>
              <a:rPr kumimoji="1" lang="ja-JP" altLang="en-US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聞き手</a:t>
            </a:r>
            <a:r>
              <a:rPr kumimoji="1" lang="en-US" altLang="ja-JP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&gt;</a:t>
            </a:r>
          </a:p>
          <a:p>
            <a:r>
              <a:rPr lang="ja-JP" altLang="en-US" sz="4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・題名と工夫した点について、</a:t>
            </a:r>
            <a:endParaRPr lang="en-US" altLang="ja-JP" sz="44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en-US" altLang="ja-JP" sz="4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</a:t>
            </a:r>
            <a:r>
              <a:rPr lang="en-US" altLang="ja-JP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  </a:t>
            </a:r>
            <a:r>
              <a:rPr lang="ja-JP" altLang="en-US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特に気を付けて曲を聴く</a:t>
            </a:r>
            <a:endParaRPr kumimoji="1" lang="ja-JP" altLang="en-US" sz="4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086012" y="10667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４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19746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5</a:t>
            </a:fld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680" y="94100"/>
            <a:ext cx="10193120" cy="6763900"/>
          </a:xfrm>
          <a:prstGeom prst="rect">
            <a:avLst/>
          </a:prstGeom>
        </p:spPr>
      </p:pic>
      <p:sp>
        <p:nvSpPr>
          <p:cNvPr id="4" name="角丸四角形 3"/>
          <p:cNvSpPr/>
          <p:nvPr/>
        </p:nvSpPr>
        <p:spPr>
          <a:xfrm>
            <a:off x="1786271" y="1754372"/>
            <a:ext cx="1552352" cy="276446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3413051" y="1754372"/>
            <a:ext cx="776177" cy="276446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4306184" y="1754372"/>
            <a:ext cx="2892055" cy="276446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7389626" y="1754372"/>
            <a:ext cx="3732030" cy="276446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1086012" y="10667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５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260711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8" name="タイトル 1"/>
          <p:cNvSpPr txBox="1">
            <a:spLocks/>
          </p:cNvSpPr>
          <p:nvPr/>
        </p:nvSpPr>
        <p:spPr>
          <a:xfrm>
            <a:off x="122439" y="104419"/>
            <a:ext cx="11220728" cy="1015887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1000" b="1" dirty="0" smtClean="0"/>
              <a:t> </a:t>
            </a:r>
          </a:p>
          <a:p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グループ発表会の確認・準備    </a:t>
            </a:r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約</a:t>
            </a:r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３</a:t>
            </a:r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分</a:t>
            </a:r>
            <a:endParaRPr lang="en-US" altLang="ja-JP" sz="48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85081" y="1216481"/>
            <a:ext cx="10100931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&lt;</a:t>
            </a:r>
            <a:r>
              <a:rPr kumimoji="1" lang="ja-JP" altLang="en-US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発表者</a:t>
            </a:r>
            <a:r>
              <a:rPr kumimoji="1" lang="en-US" altLang="ja-JP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&gt;</a:t>
            </a:r>
          </a:p>
          <a:p>
            <a:r>
              <a:rPr lang="ja-JP" altLang="en-US" sz="4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① 選んだ絵</a:t>
            </a:r>
            <a:r>
              <a:rPr lang="ja-JP" altLang="en-US" sz="4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② </a:t>
            </a:r>
            <a:r>
              <a:rPr kumimoji="1" lang="ja-JP" altLang="en-US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題名</a:t>
            </a:r>
            <a:endParaRPr kumimoji="1" lang="en-US" altLang="ja-JP" sz="44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4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③ 工夫した点を説明する</a:t>
            </a:r>
            <a:endParaRPr lang="en-US" altLang="ja-JP" sz="44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kumimoji="1" lang="ja-JP" altLang="en-US" sz="4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④ </a:t>
            </a:r>
            <a:r>
              <a:rPr kumimoji="1" lang="ja-JP" altLang="en-US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曲の発表</a:t>
            </a:r>
            <a:endParaRPr kumimoji="1" lang="en-US" altLang="ja-JP" sz="44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kumimoji="1" lang="en-US" altLang="ja-JP" sz="1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</a:t>
            </a:r>
            <a:endParaRPr kumimoji="1" lang="en-US" altLang="ja-JP" sz="10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10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kumimoji="1" lang="en-US" altLang="ja-JP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&lt;</a:t>
            </a:r>
            <a:r>
              <a:rPr kumimoji="1" lang="ja-JP" altLang="en-US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聞き手</a:t>
            </a:r>
            <a:r>
              <a:rPr kumimoji="1" lang="en-US" altLang="ja-JP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&gt;</a:t>
            </a:r>
          </a:p>
          <a:p>
            <a:r>
              <a:rPr lang="ja-JP" altLang="en-US" sz="4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・題名と工夫した点について、</a:t>
            </a:r>
            <a:endParaRPr lang="en-US" altLang="ja-JP" sz="44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en-US" altLang="ja-JP" sz="4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</a:t>
            </a:r>
            <a:r>
              <a:rPr lang="en-US" altLang="ja-JP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  </a:t>
            </a:r>
            <a:r>
              <a:rPr lang="ja-JP" altLang="en-US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特に気を付けて曲を聴く</a:t>
            </a:r>
            <a:endParaRPr kumimoji="1" lang="ja-JP" altLang="en-US" sz="4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086012" y="10667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６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6178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086012" y="10667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７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  <p:sp>
        <p:nvSpPr>
          <p:cNvPr id="8" name="タイトル 1"/>
          <p:cNvSpPr txBox="1">
            <a:spLocks/>
          </p:cNvSpPr>
          <p:nvPr/>
        </p:nvSpPr>
        <p:spPr>
          <a:xfrm>
            <a:off x="379393" y="89898"/>
            <a:ext cx="8881565" cy="1015887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1000" b="1" dirty="0" smtClean="0"/>
              <a:t> </a:t>
            </a:r>
          </a:p>
          <a:p>
            <a:r>
              <a:rPr lang="ja-JP" altLang="en-US" sz="5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グループ発表会　  </a:t>
            </a:r>
            <a:r>
              <a:rPr lang="ja-JP" altLang="en-US" sz="5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約</a:t>
            </a:r>
            <a:r>
              <a:rPr lang="en-US" altLang="ja-JP" sz="5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25</a:t>
            </a:r>
            <a:r>
              <a:rPr lang="ja-JP" altLang="en-US" sz="5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分</a:t>
            </a:r>
            <a:endParaRPr lang="en-US" altLang="ja-JP" sz="54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85081" y="1216481"/>
            <a:ext cx="10100931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&lt;</a:t>
            </a:r>
            <a:r>
              <a:rPr kumimoji="1" lang="ja-JP" altLang="en-US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発表者</a:t>
            </a:r>
            <a:r>
              <a:rPr kumimoji="1" lang="en-US" altLang="ja-JP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&gt;</a:t>
            </a:r>
          </a:p>
          <a:p>
            <a:r>
              <a:rPr lang="ja-JP" altLang="en-US" sz="4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① 選んだ絵</a:t>
            </a:r>
            <a:r>
              <a:rPr lang="ja-JP" altLang="en-US" sz="4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② </a:t>
            </a:r>
            <a:r>
              <a:rPr kumimoji="1" lang="ja-JP" altLang="en-US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題名</a:t>
            </a:r>
            <a:endParaRPr kumimoji="1" lang="en-US" altLang="ja-JP" sz="44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4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③ 工夫した点を説明する</a:t>
            </a:r>
            <a:endParaRPr lang="en-US" altLang="ja-JP" sz="44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kumimoji="1" lang="ja-JP" altLang="en-US" sz="4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④ </a:t>
            </a:r>
            <a:r>
              <a:rPr kumimoji="1" lang="ja-JP" altLang="en-US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曲の発表</a:t>
            </a:r>
            <a:endParaRPr kumimoji="1" lang="en-US" altLang="ja-JP" sz="44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kumimoji="1" lang="en-US" altLang="ja-JP" sz="1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</a:t>
            </a:r>
            <a:endParaRPr kumimoji="1" lang="en-US" altLang="ja-JP" sz="10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10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kumimoji="1" lang="en-US" altLang="ja-JP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&lt;</a:t>
            </a:r>
            <a:r>
              <a:rPr kumimoji="1" lang="ja-JP" altLang="en-US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聞き手</a:t>
            </a:r>
            <a:r>
              <a:rPr kumimoji="1" lang="en-US" altLang="ja-JP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&gt;</a:t>
            </a:r>
          </a:p>
          <a:p>
            <a:r>
              <a:rPr lang="ja-JP" altLang="en-US" sz="4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・題名と工夫した点について、</a:t>
            </a:r>
            <a:endParaRPr lang="en-US" altLang="ja-JP" sz="44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en-US" altLang="ja-JP" sz="4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</a:t>
            </a:r>
            <a:r>
              <a:rPr lang="en-US" altLang="ja-JP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  </a:t>
            </a:r>
            <a:r>
              <a:rPr lang="ja-JP" altLang="en-US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特に気を付けて曲を聴く</a:t>
            </a:r>
            <a:endParaRPr kumimoji="1" lang="ja-JP" altLang="en-US" sz="4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32648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8</a:t>
            </a:fld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680" y="94100"/>
            <a:ext cx="10193120" cy="6763900"/>
          </a:xfrm>
          <a:prstGeom prst="rect">
            <a:avLst/>
          </a:prstGeom>
        </p:spPr>
      </p:pic>
      <p:sp>
        <p:nvSpPr>
          <p:cNvPr id="4" name="角丸四角形 3"/>
          <p:cNvSpPr/>
          <p:nvPr/>
        </p:nvSpPr>
        <p:spPr>
          <a:xfrm>
            <a:off x="1414130" y="5135526"/>
            <a:ext cx="9686262" cy="149919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01749" y="53183"/>
            <a:ext cx="10652051" cy="129266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1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kumimoji="1" lang="en-US" altLang="ja-JP" sz="10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kumimoji="1"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学習をふり返ろう</a:t>
            </a:r>
            <a:endParaRPr kumimoji="1" lang="en-US" altLang="ja-JP" sz="48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lang="en-US" altLang="ja-JP" sz="10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ja-JP" altLang="en-US" sz="1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1086012" y="10667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８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200603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3113</TotalTime>
  <Words>559</Words>
  <Application>Microsoft Office PowerPoint</Application>
  <PresentationFormat>ワイド画面</PresentationFormat>
  <Paragraphs>144</Paragraphs>
  <Slides>8</Slides>
  <Notes>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ＭＳ ゴシック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千葉県総合教育センター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千葉県総合教育センター</dc:creator>
  <cp:lastModifiedBy>千葉県総合教育センター</cp:lastModifiedBy>
  <cp:revision>362</cp:revision>
  <cp:lastPrinted>2020-03-01T23:07:58Z</cp:lastPrinted>
  <dcterms:created xsi:type="dcterms:W3CDTF">2018-09-11T04:01:37Z</dcterms:created>
  <dcterms:modified xsi:type="dcterms:W3CDTF">2020-03-04T05:34:26Z</dcterms:modified>
</cp:coreProperties>
</file>