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86" r:id="rId2"/>
    <p:sldId id="375" r:id="rId3"/>
    <p:sldId id="316" r:id="rId4"/>
    <p:sldId id="391" r:id="rId5"/>
    <p:sldId id="390" r:id="rId6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千葉県総合教育センター" initials="千葉県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3043" autoAdjust="0"/>
  </p:normalViewPr>
  <p:slideViewPr>
    <p:cSldViewPr snapToGrid="0">
      <p:cViewPr varScale="1">
        <p:scale>
          <a:sx n="77" d="100"/>
          <a:sy n="77" d="100"/>
        </p:scale>
        <p:origin x="912" y="7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0" y="2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648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0" y="9440648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0AFAFDF0-CC15-474C-8595-9BC0EC8BD7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238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0" y="2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9"/>
            <a:ext cx="5445125" cy="3913186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865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0" y="9440865"/>
            <a:ext cx="2949575" cy="498474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7AB49E8E-E214-4968-A6A3-2C22E6F0C9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08082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今日の学習の大まかな流れを確認します。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まず、グループで演奏の準備・確認・練習を約５分程度行います。その時、コンピュータが必要なグループは、コンピュータで確認しても構いません。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その後、発表会を行います。発表会後、ふり返り・片づけを行います。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今日の学習のメインは、発表会です。それでは、今日の学習問題を確認します。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59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学習問題は、このようになると思います。それでは、みんなで読んで確認しましょう。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（みんなで読んで確認する）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055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それでは、各班ごとに、演奏の準備・確認・練習を行いましょう。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（班ごとに、演奏の準備・確認・練習を行う）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（５分後、）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時間になりましたので、一端活動をやめてください。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055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（感想用のワークシートを配付する）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発表会</a:t>
            </a:r>
            <a:r>
              <a:rPr kumimoji="1" lang="ja-JP" altLang="en-US" dirty="0" smtClean="0"/>
              <a:t>の流れを確認します。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発表する班は、最初に、「誰がどの楽器を担当するのか」「どんな工夫をしたのか」を伝えてください。その後、演奏をします。演奏後は、聞き手数名（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名程度）に感想を聞いてください。また、聞き手は、次の班が発表の準備をしている間に感想をワークシートに書いて下さい。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発表会を始めるにあたり、発表の順番を確認します</a:t>
            </a:r>
            <a:r>
              <a:rPr kumimoji="1" lang="ja-JP" altLang="en-US" dirty="0" smtClean="0"/>
              <a:t>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ja-JP" altLang="en-US" dirty="0" smtClean="0"/>
              <a:t>１班から順番に行う）または（クラスの実態に応じて、発表順番を決めて行う）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それでは、発表会を始めましょう。最初に○班からお願いします。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（発表会を実施する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ja-JP" altLang="en-US" dirty="0" smtClean="0"/>
              <a:t>発表会が終わったら次のスライドへ）＜次のスライド＞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63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mtClean="0"/>
              <a:t>学習</a:t>
            </a:r>
            <a:r>
              <a:rPr kumimoji="1" lang="ja-JP" altLang="en-US" dirty="0" smtClean="0"/>
              <a:t>のふり返りを行います。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リズムアンサンブルを、コンピュータを使ってプログラミングしてつくった時の感想と、本物の楽器を使って演奏した時の感想を書きましょう。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（感想を書く時間を確保する）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（時間があれば、数名に発表させ、考えを共有する）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（片づけを行い、授業を終了する）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B49E8E-E214-4968-A6A3-2C22E6F0C9A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79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29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87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17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96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19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16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7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69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2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99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84ACA-8B2E-4416-821B-3D93A0A25E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6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40290" y="-5507"/>
            <a:ext cx="1158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177869" y="867780"/>
            <a:ext cx="10583084" cy="793926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5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学習の大まか</a:t>
            </a:r>
            <a:r>
              <a:rPr lang="ja-JP" altLang="en-US" sz="5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</a:t>
            </a:r>
            <a:r>
              <a:rPr lang="ja-JP" altLang="en-US" sz="5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流れ</a:t>
            </a:r>
            <a:r>
              <a:rPr lang="ja-JP" altLang="en-US" sz="5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の確認</a:t>
            </a:r>
            <a:endParaRPr lang="ja-JP" altLang="en-US" sz="5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77869" y="1663577"/>
            <a:ext cx="11898174" cy="4218833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演奏準備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確認・練習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)&lt;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ｸﾞﾙｰﾌﾟ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&gt; 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約５分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発表会　　　　　　　　　　   約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30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ふり返り・片付け　　　　　   約</a:t>
            </a:r>
            <a:r>
              <a:rPr lang="en-US" altLang="ja-JP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4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</a:t>
            </a:r>
            <a:endParaRPr lang="en-US" altLang="ja-JP" sz="48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7869" y="169967"/>
            <a:ext cx="1346131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８</a:t>
            </a:r>
            <a:r>
              <a:rPr kumimoji="1" lang="ja-JP" altLang="en-US" sz="2800" dirty="0" smtClean="0"/>
              <a:t>－３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322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754339" y="1285103"/>
            <a:ext cx="10715418" cy="2940056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1000" b="1" dirty="0" smtClean="0"/>
          </a:p>
          <a:p>
            <a:endParaRPr lang="en-US" altLang="ja-JP" sz="1000" b="1" dirty="0"/>
          </a:p>
          <a:p>
            <a:r>
              <a:rPr lang="en-US" altLang="ja-JP" sz="1000" b="1" dirty="0" smtClean="0"/>
              <a:t> </a:t>
            </a: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グループでつくったリズム</a:t>
            </a:r>
            <a:endParaRPr lang="en-US" altLang="ja-JP" sz="6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アンサンブルを発表しよう</a:t>
            </a:r>
            <a:endParaRPr lang="ja-JP" altLang="en-US" sz="6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9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10667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379393" y="1004299"/>
            <a:ext cx="11693565" cy="126825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000" b="1" dirty="0" smtClean="0"/>
              <a:t> </a:t>
            </a: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演奏準備（確認・練習）約５分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553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330386" y="25798"/>
            <a:ext cx="11693565" cy="108738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     発表会</a:t>
            </a:r>
            <a:r>
              <a:rPr lang="ja-JP" altLang="en-US" sz="6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約</a:t>
            </a:r>
            <a:r>
              <a:rPr lang="en-US" altLang="ja-JP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30</a:t>
            </a:r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分）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25798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9065" y="887135"/>
            <a:ext cx="11906795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各班の発表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 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演奏前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・誰がどの楽器を担当するか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・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どんな工夫をしたのか　 などを伝える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演奏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kumimoji="1" lang="en-US" altLang="ja-JP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演奏後</a:t>
            </a:r>
            <a:endParaRPr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・聞き手に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感想を聞く（２名程度）</a:t>
            </a:r>
            <a:endParaRPr kumimoji="1" lang="en-US" altLang="ja-JP" sz="44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</a:t>
            </a:r>
            <a:r>
              <a:rPr lang="en-US" altLang="ja-JP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</a:t>
            </a:r>
            <a:r>
              <a:rPr lang="ja-JP" altLang="en-US" sz="4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kumimoji="1" lang="ja-JP" altLang="en-US" sz="4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感想を書く（次の発表の準備中）</a:t>
            </a:r>
            <a:endParaRPr kumimoji="1" lang="ja-JP" altLang="en-US" sz="4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32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394" y="646043"/>
            <a:ext cx="9190404" cy="6211957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84ACA-8B2E-4416-821B-3D93A0A25E1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339637" y="256631"/>
            <a:ext cx="11693565" cy="126825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000" b="1" dirty="0" smtClean="0"/>
              <a:t> </a:t>
            </a:r>
          </a:p>
          <a:p>
            <a:r>
              <a:rPr lang="ja-JP" altLang="en-US" sz="6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      学習のふり返り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86012" y="25798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  <p:sp>
        <p:nvSpPr>
          <p:cNvPr id="2" name="角丸四角形 1"/>
          <p:cNvSpPr/>
          <p:nvPr/>
        </p:nvSpPr>
        <p:spPr>
          <a:xfrm>
            <a:off x="1639957" y="5724939"/>
            <a:ext cx="8925340" cy="102635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0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2594</TotalTime>
  <Words>488</Words>
  <Application>Microsoft Office PowerPoint</Application>
  <PresentationFormat>ワイド画面</PresentationFormat>
  <Paragraphs>86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千葉県総合教育センター</cp:lastModifiedBy>
  <cp:revision>304</cp:revision>
  <cp:lastPrinted>2020-03-03T23:03:07Z</cp:lastPrinted>
  <dcterms:created xsi:type="dcterms:W3CDTF">2018-09-11T04:01:37Z</dcterms:created>
  <dcterms:modified xsi:type="dcterms:W3CDTF">2020-03-04T00:03:14Z</dcterms:modified>
</cp:coreProperties>
</file>