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5" r:id="rId2"/>
    <p:sldId id="363" r:id="rId3"/>
    <p:sldId id="329" r:id="rId4"/>
    <p:sldId id="330" r:id="rId5"/>
    <p:sldId id="356" r:id="rId6"/>
    <p:sldId id="368" r:id="rId7"/>
    <p:sldId id="365" r:id="rId8"/>
    <p:sldId id="366" r:id="rId9"/>
    <p:sldId id="367" r:id="rId10"/>
    <p:sldId id="369" r:id="rId11"/>
    <p:sldId id="349" r:id="rId1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千葉県総合教育センター" initials="千葉県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8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8288" autoAdjust="0"/>
  </p:normalViewPr>
  <p:slideViewPr>
    <p:cSldViewPr snapToGrid="0">
      <p:cViewPr varScale="1">
        <p:scale>
          <a:sx n="87" d="100"/>
          <a:sy n="87" d="100"/>
        </p:scale>
        <p:origin x="528" y="7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769C6-A85E-47AB-874D-E5DC7400E440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AFDF0-CC15-474C-8595-9BC0EC8BD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023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9F6F5-13A5-40CD-BB59-4D67E5A55247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7A791-93E2-4A52-ACF1-45B8E073C4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699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初めに前の時間に何を学習したか、思い出しましょう</a:t>
            </a:r>
            <a:endParaRPr lang="en-US" altLang="ja-JP" sz="12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「信号」「信号をつくった」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793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みんなで読んでください。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0000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それでは、授業のふり返りをしましょう。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授業をふり返って、気づいたこと、わかったこと、思ったこと、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次の学習ではどんな学習をしてみたいかなどを書きましょう。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（何人かに発表させ、考えを共有したら、授業を終了する）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468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では今日も信号機について考えていきます・・信号機</a:t>
            </a:r>
            <a:r>
              <a:rPr kumimoji="1" lang="ja-JP" altLang="en-US" dirty="0" smtClean="0"/>
              <a:t>には、時間式のほかに、どんな信号機が</a:t>
            </a:r>
            <a:r>
              <a:rPr kumimoji="1" lang="ja-JP" altLang="en-US" dirty="0" smtClean="0"/>
              <a:t>ありますか？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＜例＞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・音がでる歩行者用信号機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・車が来ると、反応する信号機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・歩車分離式の信号機</a:t>
            </a:r>
            <a:endParaRPr kumimoji="1" lang="en-US" altLang="ja-JP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（信号機はプログラムされて動いていることを確認し、その場所の交通状況に応じた信号機があることに目を向けさせ、学習問題につなげていく。）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様々な種類の信号機があますね。それらの信号機は、人々の安全を守るためにあります。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その信号機には、どのような工夫がされているのか、学習していきましょう。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387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今日の学習問題を確認します。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みんなで読んでください。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＜ワークシートを配付する＞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ワークシートに名前を書きましょう。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802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時間式以外の信号機には、どのような工夫がされているのかを予想し、ワークシートに書こう。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まずは、自分の考えを、ワークシートに書きましょう。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003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様々な信号機の基本的なプログラムを確認しましょう。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まずは、押しボタン式信号機です。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　　　）に入る言葉を考えて、入れましょう。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348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様々な信号機の基本的なプログラムを確認しましょう。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まずは、音が出る信号機はどうなるでしょうか。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　　　）に入る言葉を考えて、入れましょう。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52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考えた通りに動く信号機になるよう、プログラムをつくって、実際に確かめてみよう。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636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プログラムした信号機をお互いに比べます。比べるポイントは、工夫した点です。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説明する人は、工夫した点をしっかりと説明し、聞く人は、聞きのがさないようにしてください。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785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（車や人のそれぞれの立場に立って、安全という視点をもって考えさせる）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＜例＞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・音が出る信号機は、目の見えない人でも青だとわかるように、青の時だけ、音が出るようにしてある。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・音が出る信号機は、目の見えない人でもしっかりと渡れるように、音が途切れた後の青の点滅時間を長くしてある。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・押しボタン式の信号機では、ボタンを押して、すぐに歩行者用信号機が青になると、歩行者はいいけど、車が困ってしまう。</a:t>
            </a:r>
            <a:endParaRPr kumimoji="1" lang="en-US" altLang="ja-JP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・押しボタン式の信号機の青が短すぎると、歩く人があまり渡れない。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・押しボタン式の信号機では、車の信号機の赤が長くなればなるほど、車の渋滞が発生してしまう。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・歩行者用の信号機の点滅の時間が短すぎると、渡り切れなくなって事故が発生してしまう。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・車や人の安全を守るために、信号機によって動きが違う。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（上記のことがある程度でたら、以下のことをまとめる）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信号機は、押しボタン式があったり、音がでるようにプログラムされたりしているんだね。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また、場所によって青の時間や赤の時間が違うんだね。それは、人や車のどちらのことも考えて、バランスよくプログラムされているということなんだね。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まとめると、次のようになるかな。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214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029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87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17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96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19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16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7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69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2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2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99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E460-66B5-477C-B862-8577FFE341A5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26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0159" y="72982"/>
            <a:ext cx="1346131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７</a:t>
            </a:r>
            <a:r>
              <a:rPr kumimoji="1" lang="ja-JP" altLang="en-US" sz="2800" dirty="0" smtClean="0"/>
              <a:t>－２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１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1496290" y="1635989"/>
            <a:ext cx="9575867" cy="3270119"/>
          </a:xfrm>
        </p:spPr>
        <p:txBody>
          <a:bodyPr>
            <a:normAutofit/>
          </a:bodyPr>
          <a:lstStyle/>
          <a:p>
            <a:r>
              <a:rPr lang="ja-JP" altLang="en-US" sz="8000" dirty="0">
                <a:latin typeface="Meiryo UI" panose="020B0604030504040204" pitchFamily="50" charset="-128"/>
                <a:ea typeface="Meiryo UI" panose="020B0604030504040204" pitchFamily="50" charset="-128"/>
              </a:rPr>
              <a:t>前</a:t>
            </a:r>
            <a:r>
              <a:rPr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の時間をふり返って</a:t>
            </a: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みましょう</a:t>
            </a:r>
            <a:endParaRPr kumimoji="1" lang="ja-JP" altLang="en-US" sz="8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404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0628" y="625151"/>
            <a:ext cx="11933853" cy="5766317"/>
          </a:xfr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ja-JP" altLang="en-US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信号機は場所によって光る時間が </a:t>
            </a:r>
            <a: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6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変わったり、押しボタンで変わったり</a:t>
            </a:r>
            <a: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6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するようにプログラムされている。</a:t>
            </a:r>
            <a: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4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6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そのバランスによって、人にも車にも</a:t>
            </a:r>
            <a: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6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優しい安全に地域になる</a:t>
            </a:r>
            <a:endParaRPr kumimoji="1" lang="ja-JP" altLang="en-US" sz="6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991461" y="10667"/>
            <a:ext cx="12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10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283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040290" y="-5507"/>
            <a:ext cx="1158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11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581648" y="456158"/>
            <a:ext cx="10458642" cy="1205549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/>
              <a:t>授業</a:t>
            </a:r>
            <a:r>
              <a:rPr lang="ja-JP" altLang="en-US" sz="7200" b="1" dirty="0" smtClean="0"/>
              <a:t>をふり返ろう</a:t>
            </a:r>
            <a:endParaRPr lang="ja-JP" altLang="en-US" sz="7200" b="1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160768" y="1969703"/>
            <a:ext cx="10458642" cy="4058195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600" b="1" dirty="0" smtClean="0"/>
              <a:t>・気づいたこと</a:t>
            </a:r>
            <a:endParaRPr lang="en-US" altLang="ja-JP" sz="6600" b="1" dirty="0" smtClean="0"/>
          </a:p>
          <a:p>
            <a:r>
              <a:rPr lang="ja-JP" altLang="en-US" sz="6600" b="1" dirty="0" smtClean="0"/>
              <a:t>・わかったこと</a:t>
            </a:r>
            <a:endParaRPr lang="en-US" altLang="ja-JP" sz="6600" b="1" dirty="0" smtClean="0"/>
          </a:p>
          <a:p>
            <a:r>
              <a:rPr lang="ja-JP" altLang="en-US" sz="6600" b="1" dirty="0" smtClean="0"/>
              <a:t>・思ったこと</a:t>
            </a:r>
            <a:endParaRPr lang="en-US" altLang="ja-JP" sz="6600" b="1" dirty="0" smtClean="0"/>
          </a:p>
          <a:p>
            <a:r>
              <a:rPr lang="ja-JP" altLang="en-US" sz="800" b="1" dirty="0"/>
              <a:t>　</a:t>
            </a:r>
            <a:r>
              <a:rPr lang="ja-JP" altLang="en-US" sz="800" b="1" dirty="0" smtClean="0"/>
              <a:t>　　　　</a:t>
            </a:r>
            <a:endParaRPr lang="en-US" altLang="ja-JP" sz="800" b="1" dirty="0" smtClean="0"/>
          </a:p>
          <a:p>
            <a:r>
              <a:rPr lang="ja-JP" altLang="en-US" sz="6600" b="1" dirty="0"/>
              <a:t>　</a:t>
            </a:r>
            <a:r>
              <a:rPr lang="ja-JP" altLang="en-US" sz="6600" b="1" dirty="0" smtClean="0"/>
              <a:t>　　　　　などを書こう</a:t>
            </a:r>
            <a:endParaRPr lang="ja-JP" alt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223935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7295" y="1354635"/>
            <a:ext cx="11127689" cy="2941753"/>
          </a:xfrm>
        </p:spPr>
        <p:txBody>
          <a:bodyPr>
            <a:normAutofit fontScale="90000"/>
          </a:bodyPr>
          <a:lstStyle/>
          <a:p>
            <a:r>
              <a:rPr kumimoji="1"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信号機には、</a:t>
            </a:r>
            <a:r>
              <a:rPr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時間式</a:t>
            </a:r>
            <a:r>
              <a:rPr kumimoji="1"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のほかに</a:t>
            </a:r>
            <a: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どんな信号機があるだろうか？</a:t>
            </a:r>
            <a:endParaRPr kumimoji="1" lang="ja-JP" altLang="en-US" sz="8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２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6956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903" y="1059245"/>
            <a:ext cx="11513974" cy="3578069"/>
          </a:xfrm>
          <a:ln w="28575"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人々の安全を守る 信号機 には、 </a:t>
            </a:r>
            <a: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66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どのような 工夫が されているの</a:t>
            </a:r>
            <a: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66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6600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だろうか</a:t>
            </a:r>
            <a:r>
              <a:rPr lang="en-US" altLang="ja-JP" sz="6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endParaRPr kumimoji="1" lang="ja-JP" altLang="en-US" sz="6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３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8003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175" y="827814"/>
            <a:ext cx="11383347" cy="3286985"/>
          </a:xfrm>
        </p:spPr>
        <p:txBody>
          <a:bodyPr>
            <a:normAutofit fontScale="90000"/>
          </a:bodyPr>
          <a:lstStyle/>
          <a:p>
            <a:r>
              <a:rPr kumimoji="1"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時間式以外の信号機には、</a:t>
            </a:r>
            <a: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どのような工夫がされているのかを</a:t>
            </a:r>
            <a: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予想し、ワークシートに書こう</a:t>
            </a:r>
            <a:endParaRPr kumimoji="1" lang="ja-JP" altLang="en-US" sz="7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４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744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1602" y="10667"/>
            <a:ext cx="11187404" cy="2238011"/>
          </a:xfrm>
        </p:spPr>
        <p:txBody>
          <a:bodyPr>
            <a:noAutofit/>
          </a:bodyPr>
          <a:lstStyle/>
          <a:p>
            <a:r>
              <a:rPr kumimoji="1"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様々な信号機の基本的な</a:t>
            </a:r>
            <a: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プログラムを確認しよう</a:t>
            </a:r>
            <a:endParaRPr kumimoji="1" lang="ja-JP" altLang="en-US" sz="7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５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1" y="2248678"/>
            <a:ext cx="11980230" cy="459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83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1602" y="10667"/>
            <a:ext cx="11187404" cy="2238011"/>
          </a:xfrm>
        </p:spPr>
        <p:txBody>
          <a:bodyPr>
            <a:noAutofit/>
          </a:bodyPr>
          <a:lstStyle/>
          <a:p>
            <a:r>
              <a:rPr kumimoji="1"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様々な信号機の基本的な</a:t>
            </a:r>
            <a: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プログラムを確認しよう</a:t>
            </a:r>
            <a:endParaRPr kumimoji="1" lang="ja-JP" altLang="en-US" sz="7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６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2" y="2248677"/>
            <a:ext cx="12141675" cy="301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08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0" y="241499"/>
            <a:ext cx="11625942" cy="1477765"/>
          </a:xfrm>
        </p:spPr>
        <p:txBody>
          <a:bodyPr>
            <a:normAutofit fontScale="90000"/>
          </a:bodyPr>
          <a:lstStyle/>
          <a:p>
            <a:r>
              <a:rPr kumimoji="1"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考えた通りに動く 信号機になるよう、</a:t>
            </a:r>
            <a:r>
              <a:rPr kumimoji="1"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プログラムをつくって、実際に確かめてみよう。</a:t>
            </a:r>
            <a:endParaRPr kumimoji="1" lang="ja-JP" altLang="en-US" sz="6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７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4" y="2208586"/>
            <a:ext cx="12167346" cy="380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32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4522" y="1145056"/>
            <a:ext cx="11383347" cy="1206258"/>
          </a:xfrm>
        </p:spPr>
        <p:txBody>
          <a:bodyPr>
            <a:normAutofit/>
          </a:bodyPr>
          <a:lstStyle/>
          <a:p>
            <a:r>
              <a:rPr kumimoji="1"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プログラムした信号機を比べる</a:t>
            </a:r>
            <a:endParaRPr kumimoji="1" lang="ja-JP" altLang="en-US" sz="7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８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1983687" y="4348637"/>
            <a:ext cx="9655319" cy="1958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言う人は、工夫した点の説明をしっかりする。</a:t>
            </a:r>
            <a:endParaRPr lang="en-US" altLang="ja-JP" sz="72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7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聞く人は、工夫した点の説明をしっかり聞く。</a:t>
            </a:r>
            <a:endParaRPr lang="ja-JP" altLang="en-US" sz="7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03649" y="3042699"/>
            <a:ext cx="886408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800" dirty="0" smtClean="0"/>
              <a:t>比べるポイント＝工夫した点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26646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79" y="709127"/>
            <a:ext cx="11653934" cy="2295330"/>
          </a:xfrm>
        </p:spPr>
        <p:txBody>
          <a:bodyPr>
            <a:normAutofit fontScale="90000"/>
          </a:bodyPr>
          <a:lstStyle/>
          <a:p>
            <a:r>
              <a:rPr kumimoji="1"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なぜ、信号機は 場所によって</a:t>
            </a:r>
            <a: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違う動きをしているのだろうか？</a:t>
            </a:r>
            <a:endParaRPr kumimoji="1" lang="ja-JP" altLang="en-US" sz="8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９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8174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</TotalTime>
  <Words>851</Words>
  <Application>Microsoft Office PowerPoint</Application>
  <PresentationFormat>ワイド画面</PresentationFormat>
  <Paragraphs>98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Meiryo UI</vt:lpstr>
      <vt:lpstr>ＭＳ Ｐゴシック</vt:lpstr>
      <vt:lpstr>游ゴシック</vt:lpstr>
      <vt:lpstr>游ゴシック Light</vt:lpstr>
      <vt:lpstr>Arial</vt:lpstr>
      <vt:lpstr>Calibri</vt:lpstr>
      <vt:lpstr>Office テーマ</vt:lpstr>
      <vt:lpstr>前の時間をふり返って みましょう</vt:lpstr>
      <vt:lpstr>信号機には、時間式のほかに 　 どんな信号機があるだろうか？</vt:lpstr>
      <vt:lpstr> 人々の安全を守る 信号機 には、     どのような 工夫が されているの    だろうか </vt:lpstr>
      <vt:lpstr>時間式以外の信号機には、 　 どのような工夫がされているのかを 　 予想し、ワークシートに書こう</vt:lpstr>
      <vt:lpstr>様々な信号機の基本的な プログラムを確認しよう</vt:lpstr>
      <vt:lpstr>様々な信号機の基本的な プログラムを確認しよう</vt:lpstr>
      <vt:lpstr>考えた通りに動く 信号機になるよう、 プログラムをつくって、実際に確かめてみよう。</vt:lpstr>
      <vt:lpstr>プログラムした信号機を比べる</vt:lpstr>
      <vt:lpstr>なぜ、信号機は 場所によって 　 違う動きをしているのだろうか？</vt:lpstr>
      <vt:lpstr> 信号機は場所によって光る時間が   変わったり、押しボタンで変わったり  するようにプログラムされている。 　  そのバランスによって、人にも車にも  優しい安全に地域になる</vt:lpstr>
      <vt:lpstr>PowerPoint プレゼンテーション</vt:lpstr>
    </vt:vector>
  </TitlesOfParts>
  <Company>千葉県総合教育センター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千葉県総合教育センター</dc:creator>
  <cp:lastModifiedBy>sosemedia5</cp:lastModifiedBy>
  <cp:revision>191</cp:revision>
  <cp:lastPrinted>2020-02-10T09:34:54Z</cp:lastPrinted>
  <dcterms:created xsi:type="dcterms:W3CDTF">2018-09-11T04:01:37Z</dcterms:created>
  <dcterms:modified xsi:type="dcterms:W3CDTF">2020-02-19T06:47:02Z</dcterms:modified>
</cp:coreProperties>
</file>