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25" r:id="rId2"/>
    <p:sldId id="336" r:id="rId3"/>
    <p:sldId id="329" r:id="rId4"/>
    <p:sldId id="330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49" r:id="rId13"/>
    <p:sldId id="350" r:id="rId14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千葉県総合教育センター" initials="千葉県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8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8288" autoAdjust="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769C6-A85E-47AB-874D-E5DC7400E440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AFDF0-CC15-474C-8595-9BC0EC8BD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23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9F6F5-13A5-40CD-BB59-4D67E5A5524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7A791-93E2-4A52-ACF1-45B8E073C4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69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＜クリックで、動画（言と寺が組み合わさり詩ができる</a:t>
            </a:r>
            <a:r>
              <a:rPr kumimoji="1" lang="en-US" altLang="ja-JP" dirty="0" err="1" smtClean="0"/>
              <a:t>Viscuit</a:t>
            </a:r>
            <a:r>
              <a:rPr kumimoji="1" lang="ja-JP" altLang="en-US" dirty="0" smtClean="0"/>
              <a:t>を使ったアニメーション）がスタート＞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793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それでは、最初に、（１）の問題づくりを行います。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種類の「へん」と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種類の「つくり」が動いているアニメーションをつくりましょう。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問の問題づくりが終わったら、（２）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を交換して、答えづくりを行いましょう。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答えづくりが終わったら、（３）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を元に戻し、問題を作った人が、答え合わせをしてください。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83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作った作品を　お互いに見合い、友達が作った漢字をワークシートに書きましょう。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051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それでは、授業のふり返りをしましょう。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授業をふり返って、気づいたこと、わかったこと、思ったこと、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次の学習ではどんな学習をしてみたいかなどを書きましょう。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（何人かに発表させ、考えを共有したら、まとめを行う）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4688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最後に、今日の授業のまとめを行いたいと思います。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まとめると、このようになりますね。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771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（動画を見た後、気づいたことを発表させ、ソフトウエアの特徴を想起させる）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・動く絵をつくる時につかったソフト（</a:t>
            </a:r>
            <a:r>
              <a:rPr kumimoji="1" lang="en-US" altLang="ja-JP" dirty="0" err="1" smtClean="0"/>
              <a:t>Viscuit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・「ごんべん」が右に動いていた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・「つくりの寺」が下に動いていた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・「言う」と「寺」が組み合わさって、「詩」という漢字ができた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（コンピュータを使うと、へんとつくりが組み合わさって漢字ができるというアニメーションを自分で作れることに興味を持たせ、学習問題を確認する）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793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今日の学習問題を確認します。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みんなで読んでください。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＜ワークシートを配付する＞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ワークシートに名前と学習問題を書きましょう。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802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これまでにならったかん字の「へん」と「つくり」を　それぞれ、ワークシート書き出してみましょう。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003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書き出した「へん」と「つくり」を正しく組み合わせて、漢字をつくりワークシートに書きましょう。（３つ）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348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Viscuit</a:t>
            </a:r>
            <a:r>
              <a:rPr kumimoji="1" lang="ja-JP" altLang="en-US" dirty="0" smtClean="0"/>
              <a:t>の画面の確認です。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「左側が、絵が動く場所」「真ん中が、プログラムを作る場所」「右側が、道具箱」でしたね。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921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それでは、プログラムのつくり方の確認をしていきます。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①ビスケットを起動し、ひとりで選ぶ</a:t>
            </a:r>
            <a:r>
              <a:rPr kumimoji="1" lang="ja-JP" altLang="en-US" dirty="0" err="1" smtClean="0"/>
              <a:t>を</a:t>
            </a:r>
            <a:r>
              <a:rPr kumimoji="1" lang="ja-JP" altLang="en-US" dirty="0" smtClean="0"/>
              <a:t>選んでください。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②「へん」と「つくり」の２つのパーツをつくります。「へんは、赤色」「つくりは青色」で、つくりましょう。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096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③「言」と「寺」のパーツを、絵が動く場所に、４つずつ置きましょう。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④「言」と「寺」が動くプログラムをつくりましょう。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⑤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を友達を交換しましょう。（答え作りは、別の人が行います。）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12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⑥答えをつくりましょう。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⑦交換した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を元に戻し、問題を作った人が、答え合わせをしてください。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⑤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を友達を交換しましょう。（答え作りは、別の人が行います。）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A791-93E2-4A52-ACF1-45B8E073C4D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71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029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87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17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96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19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16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7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69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2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2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99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E460-66B5-477C-B862-8577FFE341A5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26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0159" y="72982"/>
            <a:ext cx="1346131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６</a:t>
            </a:r>
            <a:r>
              <a:rPr kumimoji="1" lang="ja-JP" altLang="en-US" sz="2800" dirty="0" smtClean="0"/>
              <a:t>－１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1135" y="2099388"/>
            <a:ext cx="113646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800" dirty="0"/>
              <a:t>「へん」</a:t>
            </a:r>
            <a:r>
              <a:rPr lang="ja-JP" altLang="en-US" sz="8800" dirty="0" smtClean="0"/>
              <a:t>と「</a:t>
            </a:r>
            <a:r>
              <a:rPr lang="ja-JP" altLang="en-US" sz="8800" dirty="0"/>
              <a:t>つくり」</a:t>
            </a:r>
          </a:p>
        </p:txBody>
      </p:sp>
    </p:spTree>
    <p:extLst>
      <p:ext uri="{BB962C8B-B14F-4D97-AF65-F5344CB8AC3E}">
        <p14:creationId xmlns:p14="http://schemas.microsoft.com/office/powerpoint/2010/main" val="93404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5234" y="241498"/>
            <a:ext cx="11541966" cy="5888713"/>
          </a:xfrm>
        </p:spPr>
        <p:txBody>
          <a:bodyPr>
            <a:noAutofit/>
          </a:bodyPr>
          <a:lstStyle/>
          <a:p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演習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(1) 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問題づくり　</a:t>
            </a:r>
            <a:r>
              <a:rPr lang="en-US" altLang="ja-JP" sz="5400" dirty="0" smtClean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5400" dirty="0" smtClean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　  ・３種類の「へん」と３種類の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　　  「つくり」が動いている</a:t>
            </a: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(2) PC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を交換し、答えづくりをする。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  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(3) PC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を元に戻し、答え合わせをする。</a:t>
            </a:r>
            <a:endParaRPr kumimoji="1" lang="ja-JP" altLang="en-US" sz="5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56776" y="10667"/>
            <a:ext cx="113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4856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3102" y="325474"/>
            <a:ext cx="10935478" cy="6271269"/>
          </a:xfrm>
        </p:spPr>
        <p:txBody>
          <a:bodyPr>
            <a:noAutofit/>
          </a:bodyPr>
          <a:lstStyle/>
          <a:p>
            <a:r>
              <a:rPr lang="ja-JP" altLang="en-US" sz="8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作った作品を お互いに</a:t>
            </a:r>
            <a:r>
              <a:rPr lang="en-US" altLang="ja-JP" sz="8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8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見合いましょう。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・</a:t>
            </a: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他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の友達が作った作品を見て、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   友達が作った漢字をワークシートに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書きましょう。</a:t>
            </a:r>
            <a:endParaRPr kumimoji="1" lang="ja-JP" altLang="en-US" sz="5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56776" y="10667"/>
            <a:ext cx="113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8517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40290" y="-5507"/>
            <a:ext cx="1158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581648" y="456158"/>
            <a:ext cx="10458642" cy="1205549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/>
              <a:t>授業</a:t>
            </a:r>
            <a:r>
              <a:rPr lang="ja-JP" altLang="en-US" sz="7200" b="1" dirty="0" smtClean="0"/>
              <a:t>をふり返ろう</a:t>
            </a:r>
            <a:endParaRPr lang="ja-JP" altLang="en-US" sz="7200" b="1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160768" y="1969703"/>
            <a:ext cx="10458642" cy="4058195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b="1" dirty="0" smtClean="0"/>
              <a:t>・気づいたこと</a:t>
            </a:r>
            <a:endParaRPr lang="en-US" altLang="ja-JP" sz="6600" b="1" dirty="0" smtClean="0"/>
          </a:p>
          <a:p>
            <a:r>
              <a:rPr lang="ja-JP" altLang="en-US" sz="6600" b="1" dirty="0" smtClean="0"/>
              <a:t>・わかったこと</a:t>
            </a:r>
            <a:endParaRPr lang="en-US" altLang="ja-JP" sz="6600" b="1" dirty="0" smtClean="0"/>
          </a:p>
          <a:p>
            <a:r>
              <a:rPr lang="ja-JP" altLang="en-US" sz="6600" b="1" dirty="0" smtClean="0"/>
              <a:t>・思ったこと</a:t>
            </a:r>
            <a:endParaRPr lang="en-US" altLang="ja-JP" sz="6600" b="1" dirty="0" smtClean="0"/>
          </a:p>
          <a:p>
            <a:r>
              <a:rPr lang="ja-JP" altLang="en-US" sz="800" b="1" dirty="0"/>
              <a:t>　</a:t>
            </a:r>
            <a:r>
              <a:rPr lang="ja-JP" altLang="en-US" sz="800" b="1" dirty="0" smtClean="0"/>
              <a:t>　　　　</a:t>
            </a:r>
            <a:endParaRPr lang="en-US" altLang="ja-JP" sz="800" b="1" dirty="0" smtClean="0"/>
          </a:p>
          <a:p>
            <a:r>
              <a:rPr lang="ja-JP" altLang="en-US" sz="6600" b="1" dirty="0"/>
              <a:t>　</a:t>
            </a:r>
            <a:r>
              <a:rPr lang="ja-JP" altLang="en-US" sz="6600" b="1" dirty="0" smtClean="0"/>
              <a:t>　　　　　などを書こう</a:t>
            </a:r>
            <a:endParaRPr lang="ja-JP" alt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23935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2981" y="853972"/>
            <a:ext cx="9871786" cy="4887568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へん と つくりを 正しく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組み合わせると漢字を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8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つくることができる。</a:t>
            </a:r>
            <a:endParaRPr kumimoji="1" lang="ja-JP" altLang="en-US" sz="8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897849" y="10667"/>
            <a:ext cx="1294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【13】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7784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ビスケット（詩）サンプル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2954"/>
            <a:ext cx="12195672" cy="685504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090819" y="5043"/>
            <a:ext cx="11059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3233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8550"/>
    </mc:Choice>
    <mc:Fallback xmlns="">
      <p:transition spd="slow" advClick="0" advTm="585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0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1" y="1068576"/>
            <a:ext cx="10386216" cy="4455147"/>
          </a:xfrm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「へん」と「つくり」を正しく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組み合わせて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かん字をつくろう</a:t>
            </a:r>
            <a:endParaRPr kumimoji="1" lang="ja-JP" altLang="en-US" sz="8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8003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4522" y="1145055"/>
            <a:ext cx="11383347" cy="3943187"/>
          </a:xfrm>
        </p:spPr>
        <p:txBody>
          <a:bodyPr>
            <a:normAutofit fontScale="90000"/>
          </a:bodyPr>
          <a:lstStyle/>
          <a:p>
            <a:r>
              <a:rPr kumimoji="1" lang="ja-JP" altLang="en-US" sz="89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これまでに 習った かん字 </a:t>
            </a:r>
            <a:r>
              <a:rPr kumimoji="1" lang="ja-JP" altLang="en-US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89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「へん」 と 「つくり」 を</a:t>
            </a:r>
            <a:r>
              <a:rPr kumimoji="1" lang="en-US" altLang="ja-JP" sz="89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89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8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89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ワークシートに書きましょう</a:t>
            </a:r>
            <a:endParaRPr kumimoji="1" lang="ja-JP" altLang="en-US" sz="8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744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290" y="1028314"/>
            <a:ext cx="11709918" cy="3881534"/>
          </a:xfrm>
        </p:spPr>
        <p:txBody>
          <a:bodyPr>
            <a:noAutofit/>
          </a:bodyPr>
          <a:lstStyle/>
          <a:p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書き出した 「へん」 と 「つくり」 </a:t>
            </a:r>
            <a:r>
              <a:rPr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72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7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正しく 組み合わせて かん字 を</a:t>
            </a:r>
            <a: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つくり、ワークシートに書きましょう</a:t>
            </a:r>
            <a:endParaRPr kumimoji="1" lang="ja-JP" altLang="en-US" sz="7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621486" y="4713905"/>
            <a:ext cx="26312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0" dirty="0" smtClean="0">
                <a:solidFill>
                  <a:srgbClr val="0070C0"/>
                </a:solidFill>
              </a:rPr>
              <a:t>３</a:t>
            </a:r>
            <a:r>
              <a:rPr lang="ja-JP" altLang="en-US" sz="8000" dirty="0">
                <a:solidFill>
                  <a:srgbClr val="0070C0"/>
                </a:solidFill>
              </a:rPr>
              <a:t>つ</a:t>
            </a:r>
            <a:endParaRPr kumimoji="1" lang="ja-JP" altLang="en-US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83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"/>
            <a:ext cx="12192000" cy="684733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91674" y="5010537"/>
            <a:ext cx="4795934" cy="765110"/>
          </a:xfrm>
        </p:spPr>
        <p:txBody>
          <a:bodyPr>
            <a:noAutofit/>
          </a:bodyPr>
          <a:lstStyle/>
          <a:p>
            <a:r>
              <a:rPr kumimoji="1"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プログラムを作る</a:t>
            </a:r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場所</a:t>
            </a:r>
            <a:endParaRPr kumimoji="1" lang="ja-JP" altLang="en-US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048139" y="170642"/>
            <a:ext cx="3131975" cy="6033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絵が動く場所</a:t>
            </a:r>
            <a:endParaRPr lang="ja-JP" altLang="en-US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11159413" y="4814595"/>
            <a:ext cx="727788" cy="1884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道</a:t>
            </a:r>
            <a:endParaRPr lang="en-US" altLang="ja-JP" sz="4000" b="1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具</a:t>
            </a:r>
            <a:endParaRPr lang="en-US" altLang="ja-JP" sz="4000" b="1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箱</a:t>
            </a:r>
            <a:endParaRPr lang="ja-JP" altLang="en-US" sz="4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4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6914" y="93306"/>
            <a:ext cx="9274629" cy="6531429"/>
          </a:xfrm>
        </p:spPr>
        <p:txBody>
          <a:bodyPr>
            <a:noAutofit/>
          </a:bodyPr>
          <a:lstStyle/>
          <a:p>
            <a:r>
              <a:rPr kumimoji="1"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プログラム</a:t>
            </a:r>
            <a:r>
              <a:rPr lang="ja-JP" altLang="en-US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のつくり方</a:t>
            </a:r>
            <a: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7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① ビスケットを起動。</a:t>
            </a:r>
            <a: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 ひとりでつくるを選ぶ。</a:t>
            </a:r>
            <a: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②２つのパーツをつくる。</a:t>
            </a:r>
            <a: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6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・</a:t>
            </a:r>
            <a:r>
              <a:rPr lang="ja-JP" altLang="en-US" sz="6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へん</a:t>
            </a:r>
            <a:r>
              <a:rPr lang="en-US" altLang="ja-JP" sz="6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→ </a:t>
            </a:r>
            <a:r>
              <a:rPr lang="ja-JP" altLang="en-US" sz="6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赤</a:t>
            </a: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色</a:t>
            </a:r>
            <a: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6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・</a:t>
            </a:r>
            <a:r>
              <a:rPr lang="ja-JP" altLang="en-US" sz="6000" dirty="0" smtClean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つくり</a:t>
            </a: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→ </a:t>
            </a:r>
            <a:r>
              <a:rPr lang="ja-JP" altLang="en-US" sz="6000" dirty="0" smtClean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青</a:t>
            </a: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色</a:t>
            </a:r>
            <a:endParaRPr kumimoji="1" lang="ja-JP" altLang="en-US" sz="6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７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325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0586" y="114240"/>
            <a:ext cx="7641771" cy="1817198"/>
          </a:xfrm>
        </p:spPr>
        <p:txBody>
          <a:bodyPr>
            <a:noAutofit/>
          </a:bodyPr>
          <a:lstStyle/>
          <a:p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③ 「言」「寺」のパーツを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動く場所に４つずつ置く。</a:t>
            </a:r>
            <a:endParaRPr kumimoji="1" lang="ja-JP" altLang="en-US" sz="5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８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pic>
        <p:nvPicPr>
          <p:cNvPr id="5" name="図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10939" y="52208"/>
            <a:ext cx="2641806" cy="1879230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タイトル 1"/>
          <p:cNvSpPr txBox="1">
            <a:spLocks/>
          </p:cNvSpPr>
          <p:nvPr/>
        </p:nvSpPr>
        <p:spPr>
          <a:xfrm>
            <a:off x="270586" y="2074953"/>
            <a:ext cx="11569959" cy="1051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④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「言」「寺」が動く プログラムをつくる。</a:t>
            </a:r>
            <a:endParaRPr lang="ja-JP" altLang="en-US" sz="5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2226908" y="2976403"/>
            <a:ext cx="8531289" cy="25379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めがねを２つ置く</a:t>
            </a: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lang="en-US" altLang="ja-JP" sz="5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「</a:t>
            </a:r>
            <a:r>
              <a:rPr lang="ja-JP" altLang="en-US" sz="5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言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」は</a:t>
            </a:r>
            <a:r>
              <a:rPr lang="ja-JP" altLang="en-US" sz="5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右に動く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ようにする。</a:t>
            </a:r>
            <a:endParaRPr lang="en-US" altLang="ja-JP" sz="5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「</a:t>
            </a:r>
            <a:r>
              <a:rPr lang="ja-JP" altLang="en-US" sz="5400" dirty="0" smtClean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寺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」は</a:t>
            </a:r>
            <a:r>
              <a:rPr lang="ja-JP" altLang="en-US" sz="5400" dirty="0" smtClean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下に動く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ようにする</a:t>
            </a:r>
            <a:r>
              <a:rPr lang="ja-JP" altLang="en-US" sz="6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lang="ja-JP" altLang="en-US" sz="6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270586" y="5657845"/>
            <a:ext cx="11756571" cy="1051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⑤ 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PC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を友達と交換。</a:t>
            </a:r>
            <a:r>
              <a:rPr lang="en-US" altLang="ja-JP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答え作りは別の人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5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280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0586" y="605392"/>
            <a:ext cx="11271381" cy="4541736"/>
          </a:xfrm>
        </p:spPr>
        <p:txBody>
          <a:bodyPr>
            <a:noAutofit/>
          </a:bodyPr>
          <a:lstStyle/>
          <a:p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⑥ 答えをつくる。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・「</a:t>
            </a:r>
            <a:r>
              <a:rPr lang="ja-JP" altLang="en-US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詩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」　→　</a:t>
            </a:r>
            <a:r>
              <a:rPr lang="ja-JP" altLang="en-US" sz="5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黒色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・ </a:t>
            </a: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めがねの左側に「</a:t>
            </a:r>
            <a:r>
              <a:rPr lang="ja-JP" altLang="en-US" sz="5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言</a:t>
            </a: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」と「</a:t>
            </a:r>
            <a:r>
              <a:rPr lang="ja-JP" altLang="en-US" sz="54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寺</a:t>
            </a: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」を置く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54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・ </a:t>
            </a: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めがねの右側に「</a:t>
            </a:r>
            <a:r>
              <a:rPr lang="ja-JP" altLang="en-US" sz="5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詩</a:t>
            </a:r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」を入れる。</a:t>
            </a:r>
            <a:r>
              <a:rPr lang="ja-JP" altLang="en-US" sz="60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ja-JP" altLang="en-US" sz="60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kumimoji="1" lang="ja-JP" altLang="en-US" sz="5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９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345231" y="5147128"/>
            <a:ext cx="11756571" cy="1051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dirty="0">
                <a:latin typeface="Meiryo UI" panose="020B0604030504040204" pitchFamily="50" charset="-128"/>
                <a:ea typeface="Meiryo UI" panose="020B0604030504040204" pitchFamily="50" charset="-128"/>
              </a:rPr>
              <a:t>⑦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交換した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PC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を元に戻す。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答え合わせ</a:t>
            </a:r>
            <a:r>
              <a:rPr lang="en-US" altLang="ja-JP" sz="5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5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52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758</Words>
  <Application>Microsoft Office PowerPoint</Application>
  <PresentationFormat>ワイド画面</PresentationFormat>
  <Paragraphs>105</Paragraphs>
  <Slides>13</Slides>
  <Notes>13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0" baseType="lpstr">
      <vt:lpstr>Meiryo UI</vt:lpstr>
      <vt:lpstr>ＭＳ Ｐゴシック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  <vt:lpstr> 「へん」と「つくり」を正しく 　  組み合わせて 　  かん字をつくろう</vt:lpstr>
      <vt:lpstr>これまでに 習った かん字 の 　 「へん」 と 「つくり」 を 　 ワークシートに書きましょう</vt:lpstr>
      <vt:lpstr>書き出した 「へん」 と 「つくり」 を   正しく 組み合わせて かん字 を   つくり、ワークシートに書きましょう</vt:lpstr>
      <vt:lpstr>プログラムを作る場所</vt:lpstr>
      <vt:lpstr>プログラムのつくり方  　  ① ビスケットを起動。      ひとりでつくるを選ぶ。    ②２つのパーツをつくる。 　   ・へん  → 赤色 　   ・つくり → 青色</vt:lpstr>
      <vt:lpstr>③ 「言」「寺」のパーツを 　　動く場所に４つずつ置く。</vt:lpstr>
      <vt:lpstr>⑥ 答えをつくる。 　 　　・「詩」　→　黒色 　 　　・ めがねの左側に「言」と「寺」を置く。 　 　　・ めがねの右側に「詩」を入れる。 </vt:lpstr>
      <vt:lpstr>演習 　　(1) 問題づくり　3問 　　　　  ・３種類の「へん」と３種類の 　　　　　  「つくり」が動いている。 　 　　(2) PCを交換し、答えづくりをする。   　  (3) PCを元に戻し、答え合わせをする。</vt:lpstr>
      <vt:lpstr>作った作品を お互いに   見合いましょう。 　 　　 　　・他の友達が作った作品を見て、 　 　   友達が作った漢字をワークシートに            書きましょう。</vt:lpstr>
      <vt:lpstr>PowerPoint プレゼンテーション</vt:lpstr>
      <vt:lpstr>  へん と つくりを 正しく    組み合わせると漢字を    つくることができる。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千葉県総合教育センター</dc:creator>
  <cp:lastModifiedBy>千葉県総合教育センター</cp:lastModifiedBy>
  <cp:revision>173</cp:revision>
  <cp:lastPrinted>2019-01-06T13:24:15Z</cp:lastPrinted>
  <dcterms:created xsi:type="dcterms:W3CDTF">2018-09-11T04:01:37Z</dcterms:created>
  <dcterms:modified xsi:type="dcterms:W3CDTF">2020-02-20T05:26:15Z</dcterms:modified>
</cp:coreProperties>
</file>