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6"/>
  </p:notesMasterIdLst>
  <p:handoutMasterIdLst>
    <p:handoutMasterId r:id="rId17"/>
  </p:handoutMasterIdLst>
  <p:sldIdLst>
    <p:sldId id="275" r:id="rId2"/>
    <p:sldId id="259" r:id="rId3"/>
    <p:sldId id="258" r:id="rId4"/>
    <p:sldId id="263" r:id="rId5"/>
    <p:sldId id="265" r:id="rId6"/>
    <p:sldId id="264" r:id="rId7"/>
    <p:sldId id="266" r:id="rId8"/>
    <p:sldId id="267" r:id="rId9"/>
    <p:sldId id="268" r:id="rId10"/>
    <p:sldId id="269" r:id="rId11"/>
    <p:sldId id="271" r:id="rId12"/>
    <p:sldId id="273" r:id="rId13"/>
    <p:sldId id="274" r:id="rId14"/>
    <p:sldId id="261" r:id="rId15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0811" autoAdjust="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87" cy="49869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1"/>
            <a:ext cx="2949787" cy="49869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A1B20-100C-4BC2-85BC-8FF4A29677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679490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9787" cy="4992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232" y="2"/>
            <a:ext cx="2949787" cy="4992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83308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072"/>
            <a:ext cx="2949787" cy="4992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232" y="9440072"/>
            <a:ext cx="2949787" cy="4992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3935C5-3F75-4F00-9D9B-7160FB56E4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686161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935C5-3F75-4F00-9D9B-7160FB56E4C2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3523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935C5-3F75-4F00-9D9B-7160FB56E4C2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9238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935C5-3F75-4F00-9D9B-7160FB56E4C2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29434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935C5-3F75-4F00-9D9B-7160FB56E4C2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29109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935C5-3F75-4F00-9D9B-7160FB56E4C2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2006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935C5-3F75-4F00-9D9B-7160FB56E4C2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92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935C5-3F75-4F00-9D9B-7160FB56E4C2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75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935C5-3F75-4F00-9D9B-7160FB56E4C2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5583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935C5-3F75-4F00-9D9B-7160FB56E4C2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797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935C5-3F75-4F00-9D9B-7160FB56E4C2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2392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935C5-3F75-4F00-9D9B-7160FB56E4C2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7585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935C5-3F75-4F00-9D9B-7160FB56E4C2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50818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935C5-3F75-4F00-9D9B-7160FB56E4C2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9224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3935C5-3F75-4F00-9D9B-7160FB56E4C2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9126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3603-3AD5-45A6-AAF3-98053E52F92A}" type="datetime1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千葉県総合教育センター　Ｈ２９年度研究事業にて作成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442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8190-6997-4FF2-96AE-543BFA669DC7}" type="datetime1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千葉県総合教育センター　Ｈ２９年度研究事業にて作成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1220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430CA-615A-488B-A15D-0070D7840F98}" type="datetime1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千葉県総合教育センター　Ｈ２９年度研究事業にて作成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737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838200" y="6473824"/>
            <a:ext cx="2743200" cy="365125"/>
          </a:xfrm>
        </p:spPr>
        <p:txBody>
          <a:bodyPr/>
          <a:lstStyle/>
          <a:p>
            <a:fld id="{11637CFF-C756-4E74-BAFB-5429BF6BF125}" type="datetime1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038600" y="6473825"/>
            <a:ext cx="4114800" cy="365125"/>
          </a:xfrm>
        </p:spPr>
        <p:txBody>
          <a:bodyPr/>
          <a:lstStyle/>
          <a:p>
            <a:r>
              <a:rPr kumimoji="1" lang="ja-JP" altLang="en-US" smtClean="0"/>
              <a:t>千葉県総合教育センター　Ｈ２９年度研究事業にて作成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610600" y="6473825"/>
            <a:ext cx="2743200" cy="365125"/>
          </a:xfrm>
        </p:spPr>
        <p:txBody>
          <a:bodyPr/>
          <a:lstStyle>
            <a:lvl1pPr>
              <a:defRPr sz="1600"/>
            </a:lvl1pPr>
          </a:lstStyle>
          <a:p>
            <a:fld id="{33587A55-FF09-4C4B-A2D9-0101BED6D3AE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56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140DD-D34C-46BB-997D-10F948B0D80E}" type="datetime1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千葉県総合教育センター　Ｈ２９年度研究事業にて作成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92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5B189-1E7A-4D13-874A-1DB401E6D0E0}" type="datetime1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千葉県総合教育センター　Ｈ２９年度研究事業にて作成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560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7D51-BF0F-486C-9239-A0E3E920247A}" type="datetime1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千葉県総合教育センター　Ｈ２９年度研究事業にて作成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4974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29338-2856-407B-9FCE-B47B24215A32}" type="datetime1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千葉県総合教育センター　Ｈ２９年度研究事業にて作成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352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6AB2C-BDCB-4915-BF48-953314FBB7E8}" type="datetime1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千葉県総合教育センター　Ｈ２９年度研究事業にて作成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604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1C91-B8ED-4193-89D5-C0A904E386F9}" type="datetime1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千葉県総合教育センター　Ｈ２９年度研究事業にて作成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062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01706-CA38-485D-8C06-9107E8E699B1}" type="datetime1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千葉県総合教育センター　Ｈ２９年度研究事業にて作成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2922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965C5-43D4-4179-9F8C-C9C120007DCB}" type="datetime1">
              <a:rPr kumimoji="1" lang="ja-JP" altLang="en-US" smtClean="0"/>
              <a:t>2020/2/28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 smtClean="0"/>
              <a:t>千葉県総合教育センター　Ｈ２９年度研究事業にて作成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87A55-FF09-4C4B-A2D9-0101BED6D3A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251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6032" y="1280160"/>
            <a:ext cx="11612880" cy="4416552"/>
          </a:xfrm>
          <a:ln w="38100">
            <a:solidFill>
              <a:srgbClr val="0070C0"/>
            </a:solidFill>
          </a:ln>
        </p:spPr>
        <p:txBody>
          <a:bodyPr>
            <a:noAutofit/>
          </a:bodyPr>
          <a:lstStyle/>
          <a:p>
            <a:r>
              <a:rPr lang="ja-JP" altLang="en-US" sz="11300" dirty="0" smtClean="0"/>
              <a:t> </a:t>
            </a:r>
            <a:r>
              <a:rPr lang="ja-JP" altLang="en-US" sz="10000" dirty="0" smtClean="0"/>
              <a:t>ビスケットをつかって</a:t>
            </a:r>
            <a:r>
              <a:rPr lang="en-US" altLang="ja-JP" sz="10000" dirty="0" smtClean="0"/>
              <a:t/>
            </a:r>
            <a:br>
              <a:rPr lang="en-US" altLang="ja-JP" sz="10000" dirty="0" smtClean="0"/>
            </a:br>
            <a:r>
              <a:rPr lang="ja-JP" altLang="en-US" sz="2000" dirty="0" smtClean="0"/>
              <a:t>　　</a:t>
            </a:r>
            <a:r>
              <a:rPr lang="en-US" altLang="ja-JP" sz="10000" dirty="0" smtClean="0"/>
              <a:t/>
            </a:r>
            <a:br>
              <a:rPr lang="en-US" altLang="ja-JP" sz="10000" dirty="0" smtClean="0"/>
            </a:br>
            <a:r>
              <a:rPr lang="ja-JP" altLang="en-US" sz="2000" dirty="0" smtClean="0"/>
              <a:t>　　　　　　　　　　　　　　　　　　　</a:t>
            </a:r>
            <a:r>
              <a:rPr lang="ja-JP" altLang="en-US" sz="3600" dirty="0" err="1" smtClean="0"/>
              <a:t>え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1000" dirty="0"/>
              <a:t>　</a:t>
            </a:r>
            <a:r>
              <a:rPr lang="en-US" altLang="ja-JP" sz="1000" dirty="0" smtClean="0"/>
              <a:t> </a:t>
            </a:r>
            <a:r>
              <a:rPr lang="en-US" altLang="ja-JP" sz="10000" dirty="0" smtClean="0"/>
              <a:t/>
            </a:r>
            <a:br>
              <a:rPr lang="en-US" altLang="ja-JP" sz="10000" dirty="0" smtClean="0"/>
            </a:br>
            <a:r>
              <a:rPr lang="ja-JP" altLang="en-US" sz="10000" dirty="0" smtClean="0"/>
              <a:t>うごく</a:t>
            </a:r>
            <a:r>
              <a:rPr lang="ja-JP" altLang="en-US" sz="10000" dirty="0" smtClean="0"/>
              <a:t>絵をつくろう</a:t>
            </a:r>
            <a:r>
              <a:rPr lang="en-US" altLang="ja-JP" sz="10000" dirty="0"/>
              <a:t>｡</a:t>
            </a:r>
            <a:endParaRPr kumimoji="1" lang="ja-JP" altLang="en-US" sz="100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930" y="64008"/>
            <a:ext cx="1173892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3200" dirty="0"/>
              <a:t>３</a:t>
            </a:r>
            <a:r>
              <a:rPr kumimoji="1" lang="ja-JP" altLang="en-US" sz="3200" dirty="0" smtClean="0"/>
              <a:t>－１</a:t>
            </a:r>
            <a:endParaRPr kumimoji="1" lang="ja-JP" altLang="en-US" sz="3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kumimoji="1" lang="ja-JP" altLang="en-US" sz="2800" dirty="0" smtClean="0"/>
              <a:t>１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957796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en-US" altLang="ja-JP" sz="2800" dirty="0" smtClean="0"/>
              <a:t>10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56032" y="1280160"/>
            <a:ext cx="11612880" cy="4416552"/>
          </a:xfrm>
          <a:ln w="38100">
            <a:solidFill>
              <a:srgbClr val="0070C0"/>
            </a:solidFill>
          </a:ln>
        </p:spPr>
        <p:txBody>
          <a:bodyPr>
            <a:noAutofit/>
          </a:bodyPr>
          <a:lstStyle/>
          <a:p>
            <a:r>
              <a:rPr lang="ja-JP" altLang="en-US" sz="11300" dirty="0" smtClean="0"/>
              <a:t> </a:t>
            </a:r>
            <a:r>
              <a:rPr lang="ja-JP" altLang="en-US" sz="10000" dirty="0" smtClean="0"/>
              <a:t>ビスケットをつかって</a:t>
            </a:r>
            <a:r>
              <a:rPr lang="en-US" altLang="ja-JP" sz="10000" dirty="0" smtClean="0"/>
              <a:t/>
            </a:r>
            <a:br>
              <a:rPr lang="en-US" altLang="ja-JP" sz="10000" dirty="0" smtClean="0"/>
            </a:br>
            <a:r>
              <a:rPr lang="ja-JP" altLang="en-US" sz="2000" dirty="0" smtClean="0"/>
              <a:t>　　</a:t>
            </a:r>
            <a:r>
              <a:rPr lang="en-US" altLang="ja-JP" sz="10000" dirty="0" smtClean="0"/>
              <a:t/>
            </a:r>
            <a:br>
              <a:rPr lang="en-US" altLang="ja-JP" sz="10000" dirty="0" smtClean="0"/>
            </a:br>
            <a:r>
              <a:rPr lang="ja-JP" altLang="en-US" sz="2000" dirty="0" smtClean="0"/>
              <a:t>　　　　　　　　　　　　　　　　　　　</a:t>
            </a:r>
            <a:r>
              <a:rPr lang="ja-JP" altLang="en-US" sz="3600" dirty="0" err="1" smtClean="0"/>
              <a:t>え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1000" dirty="0"/>
              <a:t>　</a:t>
            </a:r>
            <a:r>
              <a:rPr lang="en-US" altLang="ja-JP" sz="1000" dirty="0" smtClean="0"/>
              <a:t> </a:t>
            </a:r>
            <a:r>
              <a:rPr lang="en-US" altLang="ja-JP" sz="10000" dirty="0" smtClean="0"/>
              <a:t/>
            </a:r>
            <a:br>
              <a:rPr lang="en-US" altLang="ja-JP" sz="10000" dirty="0" smtClean="0"/>
            </a:br>
            <a:r>
              <a:rPr lang="ja-JP" altLang="en-US" sz="10000" dirty="0" smtClean="0"/>
              <a:t>うごく</a:t>
            </a:r>
            <a:r>
              <a:rPr lang="ja-JP" altLang="en-US" sz="10000" dirty="0" smtClean="0"/>
              <a:t>絵をつくろう</a:t>
            </a:r>
            <a:r>
              <a:rPr lang="en-US" altLang="ja-JP" sz="10000" dirty="0"/>
              <a:t>｡</a:t>
            </a:r>
            <a:endParaRPr kumimoji="1" lang="ja-JP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2762792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971" y="1320799"/>
            <a:ext cx="11364686" cy="2772229"/>
          </a:xfrm>
        </p:spPr>
        <p:txBody>
          <a:bodyPr>
            <a:noAutofit/>
          </a:bodyPr>
          <a:lstStyle/>
          <a:p>
            <a:r>
              <a:rPr kumimoji="1" lang="ja-JP" altLang="en-US" sz="7200" dirty="0" smtClean="0"/>
              <a:t>友だちのつくった「</a:t>
            </a:r>
            <a:r>
              <a:rPr lang="ja-JP" altLang="en-US" sz="7200" dirty="0" smtClean="0"/>
              <a:t>うごく</a:t>
            </a:r>
            <a:r>
              <a:rPr kumimoji="1" lang="ja-JP" altLang="en-US" sz="7200" dirty="0" smtClean="0"/>
              <a:t>絵」も</a:t>
            </a:r>
            <a:r>
              <a:rPr kumimoji="1" lang="en-US" altLang="ja-JP" sz="7200" dirty="0" smtClean="0"/>
              <a:t/>
            </a:r>
            <a:br>
              <a:rPr kumimoji="1" lang="en-US" altLang="ja-JP" sz="7200" dirty="0" smtClean="0"/>
            </a:br>
            <a:r>
              <a:rPr kumimoji="1" lang="ja-JP" altLang="en-US" sz="2000" dirty="0" smtClean="0"/>
              <a:t>　</a:t>
            </a:r>
            <a:r>
              <a:rPr kumimoji="1" lang="en-US" altLang="ja-JP" sz="7200" dirty="0" smtClean="0"/>
              <a:t/>
            </a:r>
            <a:br>
              <a:rPr kumimoji="1" lang="en-US" altLang="ja-JP" sz="7200" dirty="0" smtClean="0"/>
            </a:br>
            <a:r>
              <a:rPr kumimoji="1" lang="ja-JP" altLang="en-US" sz="7200" dirty="0" smtClean="0"/>
              <a:t>見てみよう！</a:t>
            </a:r>
            <a:endParaRPr kumimoji="1" lang="ja-JP" altLang="en-US" sz="72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en-US" altLang="ja-JP" sz="2800" dirty="0" smtClean="0"/>
              <a:t>11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23845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751" y="1153343"/>
            <a:ext cx="11946623" cy="5079763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>
          <a:xfrm>
            <a:off x="11263308" y="1045029"/>
            <a:ext cx="885150" cy="910308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/>
          <p:cNvCxnSpPr/>
          <p:nvPr/>
        </p:nvCxnSpPr>
        <p:spPr>
          <a:xfrm flipH="1" flipV="1">
            <a:off x="7692571" y="827314"/>
            <a:ext cx="3570737" cy="63975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タイトル 2"/>
          <p:cNvSpPr txBox="1">
            <a:spLocks/>
          </p:cNvSpPr>
          <p:nvPr/>
        </p:nvSpPr>
        <p:spPr>
          <a:xfrm>
            <a:off x="3062514" y="20424"/>
            <a:ext cx="515257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5400" b="1" dirty="0" smtClean="0"/>
              <a:t>「ほぞんする」</a:t>
            </a:r>
            <a:endParaRPr lang="ja-JP" altLang="en-US" sz="5400" b="1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【12】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047551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600" y="1081173"/>
            <a:ext cx="11772713" cy="5679515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>
          <a:xfrm>
            <a:off x="11227745" y="1418562"/>
            <a:ext cx="887260" cy="86374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/>
          <p:cNvCxnSpPr/>
          <p:nvPr/>
        </p:nvCxnSpPr>
        <p:spPr>
          <a:xfrm flipH="1" flipV="1">
            <a:off x="9405258" y="725714"/>
            <a:ext cx="1822488" cy="85634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タイトル 2"/>
          <p:cNvSpPr txBox="1">
            <a:spLocks/>
          </p:cNvSpPr>
          <p:nvPr/>
        </p:nvSpPr>
        <p:spPr>
          <a:xfrm>
            <a:off x="1262743" y="-54287"/>
            <a:ext cx="854891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5400" b="1" dirty="0" smtClean="0"/>
              <a:t>「みんなのさくひんをみ</a:t>
            </a:r>
            <a:r>
              <a:rPr lang="ja-JP" altLang="en-US" sz="5400" b="1" dirty="0"/>
              <a:t>る</a:t>
            </a:r>
            <a:r>
              <a:rPr lang="ja-JP" altLang="en-US" sz="5400" b="1" dirty="0" smtClean="0"/>
              <a:t>」</a:t>
            </a:r>
            <a:endParaRPr lang="ja-JP" altLang="en-US" sz="5400" b="1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en-US" altLang="ja-JP" sz="2800" dirty="0" smtClean="0"/>
              <a:t>13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345323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7800" y="1770743"/>
            <a:ext cx="11874500" cy="2902857"/>
          </a:xfrm>
        </p:spPr>
        <p:txBody>
          <a:bodyPr>
            <a:noAutofit/>
          </a:bodyPr>
          <a:lstStyle/>
          <a:p>
            <a:pPr algn="ctr"/>
            <a:r>
              <a:rPr lang="ja-JP" altLang="en-US" sz="8800" dirty="0" smtClean="0"/>
              <a:t>きょ</a:t>
            </a:r>
            <a:r>
              <a:rPr lang="ja-JP" altLang="en-US" sz="8800" dirty="0"/>
              <a:t>う</a:t>
            </a:r>
            <a:r>
              <a:rPr kumimoji="1" lang="ja-JP" altLang="en-US" sz="8800" dirty="0" smtClean="0"/>
              <a:t>の</a:t>
            </a:r>
            <a:r>
              <a:rPr lang="ja-JP" altLang="en-US" sz="8800" dirty="0" smtClean="0"/>
              <a:t>じゅぎょう</a:t>
            </a:r>
            <a:r>
              <a:rPr kumimoji="1" lang="ja-JP" altLang="en-US" sz="8800" dirty="0" smtClean="0"/>
              <a:t>の</a:t>
            </a:r>
            <a:r>
              <a:rPr kumimoji="1" lang="en-US" altLang="ja-JP" sz="8800" dirty="0" smtClean="0"/>
              <a:t/>
            </a:r>
            <a:br>
              <a:rPr kumimoji="1" lang="en-US" altLang="ja-JP" sz="8800" dirty="0" smtClean="0"/>
            </a:br>
            <a:r>
              <a:rPr kumimoji="1" lang="ja-JP" altLang="en-US" sz="8800" dirty="0" smtClean="0"/>
              <a:t>かん</a:t>
            </a:r>
            <a:r>
              <a:rPr kumimoji="1" lang="ja-JP" altLang="en-US" sz="8800" dirty="0" err="1" smtClean="0"/>
              <a:t>そうを</a:t>
            </a:r>
            <a:r>
              <a:rPr kumimoji="1" lang="ja-JP" altLang="en-US" sz="8800" dirty="0" smtClean="0"/>
              <a:t>書きましょう。</a:t>
            </a:r>
            <a:endParaRPr kumimoji="1" lang="ja-JP" altLang="en-US" sz="88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en-US" altLang="ja-JP" sz="2800" dirty="0" smtClean="0"/>
              <a:t>14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8686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16789"/>
            <a:ext cx="10515600" cy="1838579"/>
          </a:xfrm>
        </p:spPr>
        <p:txBody>
          <a:bodyPr>
            <a:normAutofit/>
          </a:bodyPr>
          <a:lstStyle/>
          <a:p>
            <a:r>
              <a:rPr lang="ja-JP" altLang="en-US" sz="3100" dirty="0" smtClean="0"/>
              <a:t>　　　　　　　　　  え                </a:t>
            </a:r>
            <a:r>
              <a:rPr lang="ja-JP" altLang="en-US" sz="3100" dirty="0" smtClean="0"/>
              <a:t>つく              まえ</a:t>
            </a:r>
            <a:r>
              <a:rPr lang="en-US" altLang="ja-JP" sz="8000" dirty="0" smtClean="0"/>
              <a:t/>
            </a:r>
            <a:br>
              <a:rPr lang="en-US" altLang="ja-JP" sz="8000" dirty="0" smtClean="0"/>
            </a:br>
            <a:r>
              <a:rPr lang="ja-JP" altLang="en-US" sz="8000" dirty="0" smtClean="0"/>
              <a:t>うごく</a:t>
            </a:r>
            <a:r>
              <a:rPr kumimoji="1" lang="ja-JP" altLang="en-US" sz="8000" dirty="0" smtClean="0"/>
              <a:t>絵を作る前に・・・</a:t>
            </a:r>
            <a:endParaRPr kumimoji="1" lang="ja-JP" altLang="en-US" sz="8000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1170432" y="2642617"/>
            <a:ext cx="10104120" cy="30998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1500" dirty="0" smtClean="0"/>
              <a:t>３つのミッションをクリアせよ！</a:t>
            </a:r>
            <a:endParaRPr lang="ja-JP" altLang="en-US" sz="1150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２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21530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Viscuit</a:t>
            </a:r>
            <a:r>
              <a:rPr kumimoji="1" lang="ja-JP" altLang="en-US" dirty="0" smtClean="0"/>
              <a:t>（ビスケット</a:t>
            </a:r>
            <a:r>
              <a:rPr lang="ja-JP" altLang="en-US" dirty="0"/>
              <a:t>）</a:t>
            </a:r>
            <a:r>
              <a:rPr kumimoji="1" lang="ja-JP" altLang="en-US" dirty="0" smtClean="0"/>
              <a:t>をつかって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4600" y="1550987"/>
            <a:ext cx="3854450" cy="5139267"/>
          </a:xfrm>
          <a:prstGeom prst="rect">
            <a:avLst/>
          </a:prstGeom>
        </p:spPr>
      </p:pic>
      <p:sp>
        <p:nvSpPr>
          <p:cNvPr id="8" name="円/楕円 7"/>
          <p:cNvSpPr/>
          <p:nvPr/>
        </p:nvSpPr>
        <p:spPr>
          <a:xfrm>
            <a:off x="4165600" y="2133600"/>
            <a:ext cx="3314700" cy="11811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３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365056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3504" y="164593"/>
            <a:ext cx="11051448" cy="1424498"/>
          </a:xfrm>
        </p:spPr>
        <p:txBody>
          <a:bodyPr>
            <a:normAutofit fontScale="90000"/>
          </a:bodyPr>
          <a:lstStyle/>
          <a:p>
            <a:r>
              <a:rPr kumimoji="1" lang="ja-JP" altLang="en-US" sz="5300" dirty="0" smtClean="0"/>
              <a:t>きょうは、みんないっしょの</a:t>
            </a:r>
            <a:r>
              <a:rPr kumimoji="1" lang="en-US" altLang="ja-JP" sz="5300" dirty="0" smtClean="0"/>
              <a:t/>
            </a:r>
            <a:br>
              <a:rPr kumimoji="1" lang="en-US" altLang="ja-JP" sz="5300" dirty="0" smtClean="0"/>
            </a:br>
            <a:r>
              <a:rPr lang="ja-JP" altLang="en-US" sz="4000" dirty="0"/>
              <a:t>　</a:t>
            </a:r>
            <a:r>
              <a:rPr lang="ja-JP" altLang="en-US" sz="4000" dirty="0" smtClean="0"/>
              <a:t>　　　　</a:t>
            </a:r>
            <a:r>
              <a:rPr lang="ja-JP" altLang="en-US" sz="5300" dirty="0" smtClean="0"/>
              <a:t>　</a:t>
            </a:r>
            <a:r>
              <a:rPr lang="ja-JP" altLang="en-US" sz="5300" dirty="0" smtClean="0"/>
              <a:t>     </a:t>
            </a:r>
            <a:r>
              <a:rPr kumimoji="1" lang="ja-JP" altLang="en-US" sz="5300" dirty="0" smtClean="0"/>
              <a:t>「</a:t>
            </a:r>
            <a:r>
              <a:rPr kumimoji="1" lang="ja-JP" altLang="en-US" sz="5300" dirty="0" smtClean="0"/>
              <a:t>はいけい」をえらびましょう！</a:t>
            </a:r>
            <a:endParaRPr kumimoji="1" lang="ja-JP" altLang="en-US" sz="53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901" y="2008060"/>
            <a:ext cx="12197901" cy="4301300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>
          <a:xfrm>
            <a:off x="2995676" y="4736592"/>
            <a:ext cx="1193800" cy="10287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４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52184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7" y="328601"/>
            <a:ext cx="12174473" cy="6167449"/>
          </a:xfrm>
          <a:prstGeom prst="rect">
            <a:avLst/>
          </a:prstGeom>
        </p:spPr>
      </p:pic>
      <p:sp>
        <p:nvSpPr>
          <p:cNvPr id="14" name="タイトル 2"/>
          <p:cNvSpPr txBox="1">
            <a:spLocks/>
          </p:cNvSpPr>
          <p:nvPr/>
        </p:nvSpPr>
        <p:spPr>
          <a:xfrm>
            <a:off x="-2937637" y="2548730"/>
            <a:ext cx="11506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800" b="1" dirty="0" smtClean="0"/>
              <a:t>えほんの</a:t>
            </a:r>
            <a:r>
              <a:rPr lang="ja-JP" altLang="en-US" sz="4800" b="1" dirty="0" err="1" smtClean="0"/>
              <a:t>ばしょ</a:t>
            </a:r>
            <a:endParaRPr lang="ja-JP" altLang="en-US" sz="4800" b="1" dirty="0"/>
          </a:p>
        </p:txBody>
      </p:sp>
      <p:sp>
        <p:nvSpPr>
          <p:cNvPr id="12" name="タイトル 2"/>
          <p:cNvSpPr txBox="1">
            <a:spLocks/>
          </p:cNvSpPr>
          <p:nvPr/>
        </p:nvSpPr>
        <p:spPr>
          <a:xfrm>
            <a:off x="2690431" y="2548729"/>
            <a:ext cx="11506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800" b="1" dirty="0" smtClean="0"/>
              <a:t>めいれいの</a:t>
            </a:r>
            <a:r>
              <a:rPr lang="ja-JP" altLang="en-US" sz="4800" b="1" dirty="0" err="1" smtClean="0"/>
              <a:t>ばしょ</a:t>
            </a:r>
            <a:endParaRPr lang="ja-JP" altLang="en-US" sz="4800" b="1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５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8033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7" y="328601"/>
            <a:ext cx="12174473" cy="616744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7606" y="1247769"/>
            <a:ext cx="1366838" cy="136683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7888" y="3812381"/>
            <a:ext cx="4105275" cy="1895475"/>
          </a:xfrm>
          <a:prstGeom prst="rect">
            <a:avLst/>
          </a:prstGeom>
        </p:spPr>
      </p:pic>
      <p:cxnSp>
        <p:nvCxnSpPr>
          <p:cNvPr id="8" name="直線矢印コネクタ 7"/>
          <p:cNvCxnSpPr/>
          <p:nvPr/>
        </p:nvCxnSpPr>
        <p:spPr>
          <a:xfrm flipH="1">
            <a:off x="8042672" y="698500"/>
            <a:ext cx="3126978" cy="1127125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H="1">
            <a:off x="9385300" y="1128315"/>
            <a:ext cx="1968500" cy="268406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タイトル 2"/>
          <p:cNvSpPr>
            <a:spLocks noGrp="1"/>
          </p:cNvSpPr>
          <p:nvPr>
            <p:ph type="title"/>
          </p:nvPr>
        </p:nvSpPr>
        <p:spPr>
          <a:xfrm>
            <a:off x="351663" y="2381640"/>
            <a:ext cx="11506200" cy="1325563"/>
          </a:xfrm>
        </p:spPr>
        <p:txBody>
          <a:bodyPr>
            <a:noAutofit/>
          </a:bodyPr>
          <a:lstStyle/>
          <a:p>
            <a:pPr marL="0" indent="0" algn="ctr"/>
            <a:r>
              <a:rPr lang="ja-JP" altLang="en-US" sz="4800" b="1" dirty="0" err="1" smtClean="0"/>
              <a:t>ぶひんを</a:t>
            </a:r>
            <a:r>
              <a:rPr lang="ja-JP" altLang="en-US" sz="4800" b="1" dirty="0" smtClean="0"/>
              <a:t>つくる「</a:t>
            </a:r>
            <a:r>
              <a:rPr lang="ja-JP" altLang="en-US" sz="4800" b="1" dirty="0" smtClean="0">
                <a:solidFill>
                  <a:srgbClr val="0070C0"/>
                </a:solidFill>
              </a:rPr>
              <a:t>えんぴつ</a:t>
            </a:r>
            <a:r>
              <a:rPr lang="ja-JP" altLang="en-US" sz="4800" b="1" dirty="0" smtClean="0"/>
              <a:t>」</a:t>
            </a:r>
            <a:endParaRPr lang="ja-JP" altLang="en-US" sz="4800" b="1" dirty="0"/>
          </a:p>
        </p:txBody>
      </p:sp>
      <p:sp>
        <p:nvSpPr>
          <p:cNvPr id="14" name="タイトル 2"/>
          <p:cNvSpPr txBox="1">
            <a:spLocks/>
          </p:cNvSpPr>
          <p:nvPr/>
        </p:nvSpPr>
        <p:spPr>
          <a:xfrm>
            <a:off x="2434463" y="5330030"/>
            <a:ext cx="11506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4800" b="1" dirty="0" smtClean="0"/>
              <a:t>うごきをめいれいする「</a:t>
            </a:r>
            <a:r>
              <a:rPr lang="ja-JP" altLang="en-US" sz="4800" b="1" dirty="0" smtClean="0">
                <a:solidFill>
                  <a:srgbClr val="0070C0"/>
                </a:solidFill>
              </a:rPr>
              <a:t>メガネ</a:t>
            </a:r>
            <a:r>
              <a:rPr lang="ja-JP" altLang="en-US" sz="4800" b="1" dirty="0" smtClean="0"/>
              <a:t>」</a:t>
            </a:r>
            <a:endParaRPr lang="ja-JP" altLang="en-US" sz="4800" b="1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６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01356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8000" dirty="0" smtClean="0"/>
              <a:t>ミッション１</a:t>
            </a:r>
            <a:endParaRPr kumimoji="1" lang="ja-JP" altLang="en-US" sz="8000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1028700" y="2514600"/>
            <a:ext cx="10515600" cy="24871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 smtClean="0"/>
              <a:t>                                             つく</a:t>
            </a:r>
            <a:endParaRPr lang="en-US" altLang="ja-JP" dirty="0" smtClean="0"/>
          </a:p>
          <a:p>
            <a:r>
              <a:rPr lang="ja-JP" altLang="en-US" sz="11500" dirty="0" err="1" smtClean="0"/>
              <a:t>ぶひんを</a:t>
            </a:r>
            <a:r>
              <a:rPr lang="ja-JP" altLang="en-US" sz="11500" dirty="0" smtClean="0"/>
              <a:t>作れ！</a:t>
            </a:r>
            <a:endParaRPr lang="ja-JP" altLang="en-US" sz="1150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７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408187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8000" dirty="0" smtClean="0"/>
              <a:t>ミッション２</a:t>
            </a:r>
            <a:endParaRPr kumimoji="1" lang="ja-JP" altLang="en-US" sz="8000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1028700" y="30702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1500" dirty="0" smtClean="0"/>
              <a:t>メガネのひみつをさぐれ１！</a:t>
            </a:r>
            <a:endParaRPr lang="ja-JP" altLang="en-US" sz="1150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８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380648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8000" dirty="0" smtClean="0"/>
              <a:t>ミッション３</a:t>
            </a:r>
            <a:endParaRPr kumimoji="1" lang="ja-JP" altLang="en-US" sz="8000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1028700" y="30702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1500" dirty="0" smtClean="0"/>
              <a:t>メガネのひみつをさぐれ２！</a:t>
            </a:r>
            <a:endParaRPr lang="ja-JP" altLang="en-US" sz="1150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87A55-FF09-4C4B-A2D9-0101BED6D3AE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137900" y="0"/>
            <a:ext cx="1037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【</a:t>
            </a:r>
            <a:r>
              <a:rPr lang="ja-JP" altLang="en-US" sz="2800" dirty="0"/>
              <a:t>９</a:t>
            </a:r>
            <a:r>
              <a:rPr kumimoji="1" lang="en-US" altLang="ja-JP" sz="2800" dirty="0" smtClean="0"/>
              <a:t>】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15392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779</TotalTime>
  <Words>166</Words>
  <Application>Microsoft Office PowerPoint</Application>
  <PresentationFormat>ワイド画面</PresentationFormat>
  <Paragraphs>64</Paragraphs>
  <Slides>14</Slides>
  <Notes>14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9" baseType="lpstr">
      <vt:lpstr>ＭＳ Ｐゴシック</vt:lpstr>
      <vt:lpstr>Arial</vt:lpstr>
      <vt:lpstr>Calibri</vt:lpstr>
      <vt:lpstr>Calibri Light</vt:lpstr>
      <vt:lpstr>Office テーマ</vt:lpstr>
      <vt:lpstr> ビスケットをつかって 　　 　　　　　　　　　　　　　　　　　　　え 　  うごく絵をつくろう｡</vt:lpstr>
      <vt:lpstr>　　　　　　　　　  え                つく              まえ うごく絵を作る前に・・・</vt:lpstr>
      <vt:lpstr>Viscuit（ビスケット）をつかって</vt:lpstr>
      <vt:lpstr>きょうは、みんないっしょの 　　　　　　     「はいけい」をえらびましょう！</vt:lpstr>
      <vt:lpstr>PowerPoint プレゼンテーション</vt:lpstr>
      <vt:lpstr>ぶひんをつくる「えんぴつ」</vt:lpstr>
      <vt:lpstr>ミッション１</vt:lpstr>
      <vt:lpstr>ミッション２</vt:lpstr>
      <vt:lpstr>ミッション３</vt:lpstr>
      <vt:lpstr> ビスケットをつかって 　　 　　　　　　　　　　　　　　　　　　　え 　  うごく絵をつくろう｡</vt:lpstr>
      <vt:lpstr>友だちのつくった「うごく絵」も 　 見てみよう！</vt:lpstr>
      <vt:lpstr>PowerPoint プレゼンテーション</vt:lpstr>
      <vt:lpstr>PowerPoint プレゼンテーション</vt:lpstr>
      <vt:lpstr>きょうのじゅぎょうの かんそうを書きましょう。</vt:lpstr>
    </vt:vector>
  </TitlesOfParts>
  <Company>千葉県総合教育センター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千葉県総合教育センター</dc:creator>
  <cp:lastModifiedBy>千葉県総合教育センター</cp:lastModifiedBy>
  <cp:revision>35</cp:revision>
  <cp:lastPrinted>2019-03-07T23:09:25Z</cp:lastPrinted>
  <dcterms:created xsi:type="dcterms:W3CDTF">2017-08-26T05:50:12Z</dcterms:created>
  <dcterms:modified xsi:type="dcterms:W3CDTF">2020-02-28T10:12:59Z</dcterms:modified>
</cp:coreProperties>
</file>