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6"/>
  </p:notesMasterIdLst>
  <p:handoutMasterIdLst>
    <p:handoutMasterId r:id="rId17"/>
  </p:handoutMasterIdLst>
  <p:sldIdLst>
    <p:sldId id="299" r:id="rId2"/>
    <p:sldId id="298" r:id="rId3"/>
    <p:sldId id="290" r:id="rId4"/>
    <p:sldId id="291" r:id="rId5"/>
    <p:sldId id="292" r:id="rId6"/>
    <p:sldId id="293" r:id="rId7"/>
    <p:sldId id="294" r:id="rId8"/>
    <p:sldId id="296" r:id="rId9"/>
    <p:sldId id="295" r:id="rId10"/>
    <p:sldId id="287" r:id="rId11"/>
    <p:sldId id="288" r:id="rId12"/>
    <p:sldId id="258" r:id="rId13"/>
    <p:sldId id="300" r:id="rId14"/>
    <p:sldId id="284" r:id="rId15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C86E7-90C6-462B-9419-4697157843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742536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18359-D76E-42BB-9716-665361459C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016967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2400" dirty="0" smtClean="0"/>
              <a:t>スライド１＜２－３＞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8359-D76E-42BB-9716-665361459C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7897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2400" dirty="0" smtClean="0"/>
              <a:t>スライド１０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8359-D76E-42BB-9716-665361459C2D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2216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スライド１１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8359-D76E-42BB-9716-665361459C2D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09722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スライド１２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8359-D76E-42BB-9716-665361459C2D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9188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スライド１３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8359-D76E-42BB-9716-665361459C2D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8004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smtClean="0"/>
              <a:t>スライド１４</a:t>
            </a:r>
            <a:endParaRPr kumimoji="1" lang="ja-JP" altLang="en-US" sz="240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8359-D76E-42BB-9716-665361459C2D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7038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スライド２＜２－３＞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C1D05-142A-494E-A08D-6F766366D702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32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スライド３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8D27F-7483-4E26-B160-64B34E4426E7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496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スライド４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8D27F-7483-4E26-B160-64B34E4426E7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342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スライド５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8D27F-7483-4E26-B160-64B34E4426E7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8468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スライド６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8D27F-7483-4E26-B160-64B34E4426E7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1309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スライド７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8D27F-7483-4E26-B160-64B34E4426E7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5761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スライド８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8359-D76E-42BB-9716-665361459C2D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0347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8D27F-7483-4E26-B160-64B34E4426E7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756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442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1220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737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33587A55-FF09-4C4B-A2D9-0101BED6D3AE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56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92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560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4974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352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604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062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2922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251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2772" y="52254"/>
            <a:ext cx="1173892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3200" dirty="0" smtClean="0"/>
              <a:t>２</a:t>
            </a:r>
            <a:r>
              <a:rPr kumimoji="1" lang="ja-JP" altLang="en-US" sz="3200" dirty="0" smtClean="0"/>
              <a:t>－３</a:t>
            </a:r>
            <a:endParaRPr kumimoji="1" lang="ja-JP" altLang="en-US" sz="3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kumimoji="1" lang="ja-JP" altLang="en-US" sz="2800" dirty="0" smtClean="0"/>
              <a:t>１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57851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1300" y="1689101"/>
            <a:ext cx="11658600" cy="3289300"/>
          </a:xfrm>
          <a:ln w="38100"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ctr"/>
            <a:r>
              <a:rPr lang="ja-JP" altLang="en-US" sz="11500" dirty="0" smtClean="0"/>
              <a:t>スクラッチで</a:t>
            </a:r>
            <a:r>
              <a:rPr lang="en-US" altLang="ja-JP" sz="11500" dirty="0" smtClean="0"/>
              <a:t/>
            </a:r>
            <a:br>
              <a:rPr lang="en-US" altLang="ja-JP" sz="11500" dirty="0" smtClean="0"/>
            </a:br>
            <a:r>
              <a:rPr lang="ja-JP" altLang="en-US" sz="11500" dirty="0" smtClean="0"/>
              <a:t>作品をつくろう。</a:t>
            </a:r>
            <a:endParaRPr kumimoji="1" lang="ja-JP" altLang="en-US" sz="115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10</a:t>
            </a:fld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en-US" altLang="ja-JP" sz="2800" dirty="0" smtClean="0"/>
              <a:t>10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008606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6250" y="3654425"/>
            <a:ext cx="11557000" cy="1325563"/>
          </a:xfrm>
        </p:spPr>
        <p:txBody>
          <a:bodyPr>
            <a:noAutofit/>
          </a:bodyPr>
          <a:lstStyle/>
          <a:p>
            <a:r>
              <a:rPr kumimoji="1" lang="ja-JP" altLang="en-US" sz="5400" dirty="0" smtClean="0"/>
              <a:t>①スプライト（キャラクター）の種類や数</a:t>
            </a:r>
            <a:r>
              <a:rPr kumimoji="1" lang="en-US" altLang="ja-JP" sz="5400" dirty="0" smtClean="0"/>
              <a:t/>
            </a:r>
            <a:br>
              <a:rPr kumimoji="1" lang="en-US" altLang="ja-JP" sz="5400" dirty="0" smtClean="0"/>
            </a:br>
            <a:r>
              <a:rPr kumimoji="1" lang="en-US" altLang="ja-JP" sz="5400" dirty="0" smtClean="0"/>
              <a:t/>
            </a:r>
            <a:br>
              <a:rPr kumimoji="1" lang="en-US" altLang="ja-JP" sz="5400" dirty="0" smtClean="0"/>
            </a:br>
            <a:r>
              <a:rPr lang="ja-JP" altLang="en-US" sz="5400" dirty="0" smtClean="0"/>
              <a:t>②背景</a:t>
            </a:r>
            <a:r>
              <a:rPr lang="en-US" altLang="ja-JP" sz="5400" dirty="0" smtClean="0"/>
              <a:t/>
            </a:r>
            <a:br>
              <a:rPr lang="en-US" altLang="ja-JP" sz="5400" dirty="0" smtClean="0"/>
            </a:br>
            <a:r>
              <a:rPr kumimoji="1" lang="en-US" altLang="ja-JP" sz="5400" dirty="0" smtClean="0"/>
              <a:t/>
            </a:r>
            <a:br>
              <a:rPr kumimoji="1" lang="en-US" altLang="ja-JP" sz="5400" dirty="0" smtClean="0"/>
            </a:br>
            <a:r>
              <a:rPr lang="ja-JP" altLang="en-US" sz="5400" dirty="0" smtClean="0"/>
              <a:t>③</a:t>
            </a:r>
            <a:r>
              <a:rPr lang="ja-JP" altLang="en-US" sz="5400" dirty="0"/>
              <a:t>スプライト（キャラクター）</a:t>
            </a:r>
            <a:r>
              <a:rPr lang="ja-JP" altLang="en-US" sz="5400" dirty="0" smtClean="0"/>
              <a:t>の動き方</a:t>
            </a:r>
            <a:r>
              <a:rPr kumimoji="1" lang="en-US" altLang="ja-JP" sz="5400" dirty="0" smtClean="0"/>
              <a:t/>
            </a:r>
            <a:br>
              <a:rPr kumimoji="1" lang="en-US" altLang="ja-JP" sz="5400" dirty="0" smtClean="0"/>
            </a:br>
            <a:endParaRPr kumimoji="1" lang="ja-JP" altLang="en-US" sz="5400" dirty="0"/>
          </a:p>
        </p:txBody>
      </p:sp>
      <p:sp>
        <p:nvSpPr>
          <p:cNvPr id="3" name="タイトル 1"/>
          <p:cNvSpPr txBox="1">
            <a:spLocks/>
          </p:cNvSpPr>
          <p:nvPr/>
        </p:nvSpPr>
        <p:spPr>
          <a:xfrm>
            <a:off x="317500" y="504825"/>
            <a:ext cx="118745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6600" b="1" dirty="0" smtClean="0">
                <a:solidFill>
                  <a:srgbClr val="0070C0"/>
                </a:solidFill>
              </a:rPr>
              <a:t>作品づくりのポイント</a:t>
            </a:r>
            <a:endParaRPr lang="ja-JP" altLang="en-US" sz="6600" b="1" dirty="0">
              <a:solidFill>
                <a:srgbClr val="0070C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11</a:t>
            </a:fld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en-US" altLang="ja-JP" sz="2800" dirty="0" smtClean="0"/>
              <a:t>11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372031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850" y="666096"/>
            <a:ext cx="11557000" cy="3991630"/>
          </a:xfrm>
        </p:spPr>
        <p:txBody>
          <a:bodyPr>
            <a:noAutofit/>
          </a:bodyPr>
          <a:lstStyle/>
          <a:p>
            <a:r>
              <a:rPr kumimoji="1" lang="ja-JP" altLang="en-US" sz="6000" dirty="0" smtClean="0"/>
              <a:t>①おもしろい動きは友だちに教えて</a:t>
            </a:r>
            <a:r>
              <a:rPr kumimoji="1" lang="en-US" altLang="ja-JP" sz="6000" dirty="0" smtClean="0"/>
              <a:t/>
            </a:r>
            <a:br>
              <a:rPr kumimoji="1" lang="en-US" altLang="ja-JP" sz="6000" dirty="0" smtClean="0"/>
            </a:br>
            <a:r>
              <a:rPr lang="ja-JP" altLang="en-US" sz="6000" dirty="0"/>
              <a:t> </a:t>
            </a:r>
            <a:r>
              <a:rPr lang="ja-JP" altLang="en-US" sz="6000" dirty="0" smtClean="0"/>
              <a:t>   </a:t>
            </a:r>
            <a:r>
              <a:rPr kumimoji="1" lang="ja-JP" altLang="en-US" sz="6000" dirty="0" smtClean="0"/>
              <a:t>あげよう！</a:t>
            </a:r>
            <a:r>
              <a:rPr kumimoji="1" lang="en-US" altLang="ja-JP" sz="6000" dirty="0" smtClean="0"/>
              <a:t/>
            </a:r>
            <a:br>
              <a:rPr kumimoji="1" lang="en-US" altLang="ja-JP" sz="6000" dirty="0" smtClean="0"/>
            </a:br>
            <a:r>
              <a:rPr kumimoji="1" lang="en-US" altLang="ja-JP" sz="6000" dirty="0" smtClean="0"/>
              <a:t/>
            </a:r>
            <a:br>
              <a:rPr kumimoji="1" lang="en-US" altLang="ja-JP" sz="6000" dirty="0" smtClean="0"/>
            </a:br>
            <a:r>
              <a:rPr lang="ja-JP" altLang="en-US" sz="6000" dirty="0" smtClean="0"/>
              <a:t>②友だちの命令をまねしてみよう！</a:t>
            </a:r>
            <a:endParaRPr kumimoji="1" lang="ja-JP" altLang="en-US" sz="60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12</a:t>
            </a:fld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en-US" altLang="ja-JP" sz="2800" dirty="0" smtClean="0"/>
              <a:t>12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365056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049" y="1051854"/>
            <a:ext cx="10086975" cy="567392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1884" y="102612"/>
            <a:ext cx="4436791" cy="774221"/>
          </a:xfrm>
        </p:spPr>
        <p:txBody>
          <a:bodyPr>
            <a:normAutofit fontScale="90000"/>
          </a:bodyPr>
          <a:lstStyle/>
          <a:p>
            <a:r>
              <a:rPr kumimoji="1" lang="ja-JP" altLang="en-US" sz="6000" b="1" dirty="0" smtClean="0"/>
              <a:t>保存のしかた</a:t>
            </a:r>
            <a:endParaRPr kumimoji="1" lang="ja-JP" altLang="en-US" sz="6000" b="1" dirty="0"/>
          </a:p>
        </p:txBody>
      </p:sp>
      <p:sp>
        <p:nvSpPr>
          <p:cNvPr id="8" name="円/楕円 7"/>
          <p:cNvSpPr/>
          <p:nvPr/>
        </p:nvSpPr>
        <p:spPr>
          <a:xfrm>
            <a:off x="1905000" y="2143125"/>
            <a:ext cx="1638300" cy="447211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タイトル 1"/>
          <p:cNvSpPr txBox="1">
            <a:spLocks/>
          </p:cNvSpPr>
          <p:nvPr/>
        </p:nvSpPr>
        <p:spPr>
          <a:xfrm>
            <a:off x="8979443" y="5574421"/>
            <a:ext cx="1297577" cy="83529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altLang="ja-JP" sz="800" b="1" dirty="0" smtClean="0"/>
          </a:p>
          <a:p>
            <a:pPr algn="ctr"/>
            <a:r>
              <a:rPr lang="ja-JP" altLang="en-US" sz="800" b="1" dirty="0" smtClean="0"/>
              <a:t>　</a:t>
            </a:r>
            <a:endParaRPr lang="en-US" altLang="ja-JP" sz="800" b="1" dirty="0" smtClean="0"/>
          </a:p>
          <a:p>
            <a:pPr algn="ctr"/>
            <a:r>
              <a:rPr lang="ja-JP" altLang="en-US" sz="4000" b="1" dirty="0" smtClean="0"/>
              <a:t>保存</a:t>
            </a:r>
            <a:endParaRPr lang="en-US" altLang="ja-JP" sz="4000" b="1" dirty="0" smtClean="0"/>
          </a:p>
          <a:p>
            <a:pPr algn="ctr"/>
            <a:endParaRPr lang="en-US" altLang="ja-JP" sz="800" b="1" dirty="0" smtClean="0"/>
          </a:p>
          <a:p>
            <a:pPr algn="ctr"/>
            <a:r>
              <a:rPr lang="ja-JP" altLang="en-US" sz="800" b="1" dirty="0"/>
              <a:t>　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13</a:t>
            </a:fld>
            <a:endParaRPr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en-US" altLang="ja-JP" sz="2800" dirty="0" smtClean="0"/>
              <a:t>13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009" y="2227459"/>
            <a:ext cx="6725127" cy="3322711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直線矢印コネクタ 8"/>
          <p:cNvCxnSpPr/>
          <p:nvPr/>
        </p:nvCxnSpPr>
        <p:spPr>
          <a:xfrm>
            <a:off x="2860065" y="2590336"/>
            <a:ext cx="2711344" cy="194570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円/楕円 17"/>
          <p:cNvSpPr/>
          <p:nvPr/>
        </p:nvSpPr>
        <p:spPr>
          <a:xfrm>
            <a:off x="5469782" y="4472287"/>
            <a:ext cx="1245343" cy="475383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タイトル 1"/>
          <p:cNvSpPr txBox="1">
            <a:spLocks/>
          </p:cNvSpPr>
          <p:nvPr/>
        </p:nvSpPr>
        <p:spPr>
          <a:xfrm>
            <a:off x="6431224" y="3611695"/>
            <a:ext cx="3134833" cy="72139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b="1" dirty="0" smtClean="0"/>
              <a:t>名前をつける</a:t>
            </a:r>
            <a:endParaRPr lang="ja-JP" altLang="en-US" sz="40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57275" y="2008381"/>
            <a:ext cx="809625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800" dirty="0"/>
              <a:t>①</a:t>
            </a:r>
            <a:endParaRPr kumimoji="1" lang="ja-JP" altLang="en-US" sz="48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722153" y="3563190"/>
            <a:ext cx="809625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800" dirty="0" smtClean="0"/>
              <a:t>②</a:t>
            </a:r>
            <a:endParaRPr kumimoji="1" lang="ja-JP" altLang="en-US" sz="4800" dirty="0"/>
          </a:p>
        </p:txBody>
      </p:sp>
      <p:sp>
        <p:nvSpPr>
          <p:cNvPr id="21" name="円/楕円 17"/>
          <p:cNvSpPr/>
          <p:nvPr/>
        </p:nvSpPr>
        <p:spPr>
          <a:xfrm>
            <a:off x="8045994" y="4886892"/>
            <a:ext cx="1057275" cy="663277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169818" y="5578723"/>
            <a:ext cx="809625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800" dirty="0"/>
              <a:t>③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9567301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4842" y="1314120"/>
            <a:ext cx="9518907" cy="2895929"/>
          </a:xfrm>
        </p:spPr>
        <p:txBody>
          <a:bodyPr>
            <a:noAutofit/>
          </a:bodyPr>
          <a:lstStyle/>
          <a:p>
            <a:r>
              <a:rPr lang="ja-JP" altLang="en-US" sz="8000" dirty="0"/>
              <a:t>今日</a:t>
            </a:r>
            <a:r>
              <a:rPr kumimoji="1" lang="ja-JP" altLang="en-US" sz="8000" dirty="0" smtClean="0"/>
              <a:t>の授業の感想を</a:t>
            </a:r>
            <a:r>
              <a:rPr kumimoji="1" lang="en-US" altLang="ja-JP" sz="8000" dirty="0" smtClean="0"/>
              <a:t/>
            </a:r>
            <a:br>
              <a:rPr kumimoji="1" lang="en-US" altLang="ja-JP" sz="8000" dirty="0" smtClean="0"/>
            </a:br>
            <a:r>
              <a:rPr lang="ja-JP" altLang="en-US" sz="2000" dirty="0"/>
              <a:t>　</a:t>
            </a:r>
            <a:r>
              <a:rPr kumimoji="1" lang="en-US" altLang="ja-JP" sz="7200" dirty="0" smtClean="0"/>
              <a:t/>
            </a:r>
            <a:br>
              <a:rPr kumimoji="1" lang="en-US" altLang="ja-JP" sz="7200" dirty="0" smtClean="0"/>
            </a:br>
            <a:r>
              <a:rPr kumimoji="1" lang="ja-JP" altLang="en-US" sz="8000" dirty="0" smtClean="0"/>
              <a:t>書きましょう。</a:t>
            </a:r>
            <a:endParaRPr kumimoji="1" lang="ja-JP" altLang="en-US" sz="80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14</a:t>
            </a:fld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en-US" altLang="ja-JP" sz="2800" dirty="0" smtClean="0"/>
              <a:t>14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018070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692" y="1146298"/>
            <a:ext cx="9911426" cy="557517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6467" y="142236"/>
            <a:ext cx="10515600" cy="964285"/>
          </a:xfrm>
        </p:spPr>
        <p:txBody>
          <a:bodyPr>
            <a:normAutofit/>
          </a:bodyPr>
          <a:lstStyle/>
          <a:p>
            <a:r>
              <a:rPr kumimoji="1" lang="ja-JP" altLang="en-US" sz="6000" b="1" dirty="0" smtClean="0"/>
              <a:t>作品の呼び出しかた</a:t>
            </a:r>
            <a:endParaRPr kumimoji="1" lang="ja-JP" altLang="en-US" sz="6000" b="1" dirty="0"/>
          </a:p>
        </p:txBody>
      </p:sp>
      <p:sp>
        <p:nvSpPr>
          <p:cNvPr id="5" name="円/楕円 4"/>
          <p:cNvSpPr/>
          <p:nvPr/>
        </p:nvSpPr>
        <p:spPr>
          <a:xfrm>
            <a:off x="2048960" y="1508775"/>
            <a:ext cx="787400" cy="414604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1826710" y="1988066"/>
            <a:ext cx="2019300" cy="414604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タイトル 1"/>
          <p:cNvSpPr txBox="1">
            <a:spLocks/>
          </p:cNvSpPr>
          <p:nvPr/>
        </p:nvSpPr>
        <p:spPr>
          <a:xfrm>
            <a:off x="1127252" y="963357"/>
            <a:ext cx="1101201" cy="120765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5400" dirty="0" smtClean="0"/>
              <a:t>①</a:t>
            </a:r>
            <a:endParaRPr lang="ja-JP" altLang="en-US" sz="5400" dirty="0"/>
          </a:p>
        </p:txBody>
      </p:sp>
      <p:sp>
        <p:nvSpPr>
          <p:cNvPr id="16" name="タイトル 1"/>
          <p:cNvSpPr txBox="1">
            <a:spLocks/>
          </p:cNvSpPr>
          <p:nvPr/>
        </p:nvSpPr>
        <p:spPr>
          <a:xfrm>
            <a:off x="909081" y="1711541"/>
            <a:ext cx="1063944" cy="1091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5400" dirty="0" smtClean="0"/>
              <a:t>②</a:t>
            </a:r>
            <a:r>
              <a:rPr lang="ja-JP" altLang="en-US" sz="5400" b="1" dirty="0" smtClean="0"/>
              <a:t>　　　　　　　　　　</a:t>
            </a:r>
            <a:endParaRPr lang="ja-JP" altLang="en-US" sz="5400" b="1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2</a:t>
            </a:fld>
            <a:endParaRPr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２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777" y="2933544"/>
            <a:ext cx="7666726" cy="3787931"/>
          </a:xfrm>
          <a:prstGeom prst="rect">
            <a:avLst/>
          </a:prstGeom>
        </p:spPr>
      </p:pic>
      <p:cxnSp>
        <p:nvCxnSpPr>
          <p:cNvPr id="9" name="直線矢印コネクタ 8"/>
          <p:cNvCxnSpPr/>
          <p:nvPr/>
        </p:nvCxnSpPr>
        <p:spPr>
          <a:xfrm>
            <a:off x="3846010" y="2330697"/>
            <a:ext cx="2738814" cy="177198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円/楕円 20"/>
          <p:cNvSpPr/>
          <p:nvPr/>
        </p:nvSpPr>
        <p:spPr>
          <a:xfrm>
            <a:off x="6624526" y="3779520"/>
            <a:ext cx="977451" cy="76593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タイトル 1"/>
          <p:cNvSpPr txBox="1">
            <a:spLocks/>
          </p:cNvSpPr>
          <p:nvPr/>
        </p:nvSpPr>
        <p:spPr>
          <a:xfrm>
            <a:off x="6688213" y="4425851"/>
            <a:ext cx="822211" cy="11135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5400" dirty="0" smtClean="0"/>
              <a:t>③</a:t>
            </a:r>
            <a:endParaRPr lang="ja-JP" altLang="en-US" sz="54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456306" y="4607366"/>
            <a:ext cx="3431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ファイルを選択</a:t>
            </a:r>
            <a:endParaRPr kumimoji="1" lang="ja-JP" altLang="en-US" sz="3600" dirty="0"/>
          </a:p>
        </p:txBody>
      </p:sp>
      <p:sp>
        <p:nvSpPr>
          <p:cNvPr id="13" name="円/楕円 12"/>
          <p:cNvSpPr/>
          <p:nvPr/>
        </p:nvSpPr>
        <p:spPr>
          <a:xfrm>
            <a:off x="9086915" y="5878286"/>
            <a:ext cx="1206616" cy="84318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タイトル 1"/>
          <p:cNvSpPr txBox="1">
            <a:spLocks/>
          </p:cNvSpPr>
          <p:nvPr/>
        </p:nvSpPr>
        <p:spPr>
          <a:xfrm>
            <a:off x="8190140" y="5779853"/>
            <a:ext cx="981991" cy="10400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5400" dirty="0" smtClean="0"/>
              <a:t>④</a:t>
            </a:r>
            <a:endParaRPr lang="ja-JP" altLang="en-US" sz="5400" dirty="0"/>
          </a:p>
        </p:txBody>
      </p:sp>
    </p:spTree>
    <p:extLst>
      <p:ext uri="{BB962C8B-B14F-4D97-AF65-F5344CB8AC3E}">
        <p14:creationId xmlns:p14="http://schemas.microsoft.com/office/powerpoint/2010/main" val="92589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247" y="1015092"/>
            <a:ext cx="10023568" cy="5638257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>
          <a:xfrm>
            <a:off x="1689463" y="1783817"/>
            <a:ext cx="705394" cy="692942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 flipV="1">
            <a:off x="3474719" y="4302035"/>
            <a:ext cx="1741715" cy="193239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タイトル 1"/>
          <p:cNvSpPr txBox="1">
            <a:spLocks/>
          </p:cNvSpPr>
          <p:nvPr/>
        </p:nvSpPr>
        <p:spPr>
          <a:xfrm>
            <a:off x="290737" y="207566"/>
            <a:ext cx="1295769" cy="1181100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8800" dirty="0"/>
              <a:t>④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kumimoji="1" lang="ja-JP" altLang="en-US" sz="2800" dirty="0" smtClean="0"/>
              <a:t>３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335624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620" y="605663"/>
            <a:ext cx="10205820" cy="5740774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>
          <a:xfrm>
            <a:off x="1660032" y="2077301"/>
            <a:ext cx="717408" cy="692942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3171825" y="3667125"/>
            <a:ext cx="1600471" cy="41719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タイトル 1"/>
          <p:cNvSpPr txBox="1">
            <a:spLocks/>
          </p:cNvSpPr>
          <p:nvPr/>
        </p:nvSpPr>
        <p:spPr>
          <a:xfrm>
            <a:off x="364263" y="236190"/>
            <a:ext cx="1295769" cy="1181100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8800" dirty="0"/>
              <a:t>⑤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 smtClean="0"/>
              <a:t>４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24" y="4140006"/>
            <a:ext cx="3493415" cy="261134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円/楕円 7"/>
          <p:cNvSpPr/>
          <p:nvPr/>
        </p:nvSpPr>
        <p:spPr>
          <a:xfrm>
            <a:off x="526234" y="3962085"/>
            <a:ext cx="971826" cy="549272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5528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857" y="890986"/>
            <a:ext cx="10365317" cy="5830490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>
          <a:xfrm>
            <a:off x="1536976" y="2090341"/>
            <a:ext cx="749024" cy="692942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3169024" y="2664368"/>
            <a:ext cx="1488701" cy="2199185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タイトル 1"/>
          <p:cNvSpPr txBox="1">
            <a:spLocks/>
          </p:cNvSpPr>
          <p:nvPr/>
        </p:nvSpPr>
        <p:spPr>
          <a:xfrm>
            <a:off x="241207" y="261610"/>
            <a:ext cx="1295769" cy="1181100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8800" dirty="0" smtClean="0"/>
              <a:t>⑥</a:t>
            </a:r>
            <a:endParaRPr lang="ja-JP" altLang="en-US" sz="8800" dirty="0"/>
          </a:p>
        </p:txBody>
      </p:sp>
      <p:sp>
        <p:nvSpPr>
          <p:cNvPr id="9" name="円/楕円 8"/>
          <p:cNvSpPr/>
          <p:nvPr/>
        </p:nvSpPr>
        <p:spPr>
          <a:xfrm>
            <a:off x="4739588" y="4573827"/>
            <a:ext cx="1404038" cy="560401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タイトル 1"/>
          <p:cNvSpPr txBox="1">
            <a:spLocks/>
          </p:cNvSpPr>
          <p:nvPr/>
        </p:nvSpPr>
        <p:spPr>
          <a:xfrm>
            <a:off x="3848101" y="5257361"/>
            <a:ext cx="4762499" cy="102257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600" b="1" dirty="0"/>
              <a:t>キーボード</a:t>
            </a:r>
            <a:r>
              <a:rPr lang="ja-JP" altLang="en-US" sz="3600" b="1" dirty="0" smtClean="0"/>
              <a:t>で</a:t>
            </a:r>
            <a:endParaRPr lang="en-US" altLang="ja-JP" sz="3600" b="1" dirty="0" smtClean="0"/>
          </a:p>
          <a:p>
            <a:pPr algn="ctr"/>
            <a:r>
              <a:rPr lang="ja-JP" altLang="en-US" sz="3600" b="1" dirty="0" smtClean="0"/>
              <a:t>セリフを変えられるよ！</a:t>
            </a:r>
            <a:endParaRPr lang="ja-JP" altLang="en-US" sz="3600" b="1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5</a:t>
            </a:fld>
            <a:endParaRPr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５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011098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>
          <a:xfrm>
            <a:off x="11753850" y="857249"/>
            <a:ext cx="438150" cy="497137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6</a:t>
            </a:fld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６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220"/>
            <a:ext cx="8416751" cy="6334780"/>
          </a:xfrm>
          <a:prstGeom prst="rect">
            <a:avLst/>
          </a:prstGeom>
        </p:spPr>
      </p:pic>
      <p:sp>
        <p:nvSpPr>
          <p:cNvPr id="11" name="タイトル 1"/>
          <p:cNvSpPr txBox="1">
            <a:spLocks/>
          </p:cNvSpPr>
          <p:nvPr/>
        </p:nvSpPr>
        <p:spPr>
          <a:xfrm>
            <a:off x="263392" y="1010023"/>
            <a:ext cx="7889966" cy="11935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5400" b="1" dirty="0" smtClean="0"/>
              <a:t>大きな画面で見られるよ！</a:t>
            </a:r>
            <a:endParaRPr lang="ja-JP" altLang="en-US" sz="5400" b="1" dirty="0"/>
          </a:p>
        </p:txBody>
      </p:sp>
      <p:cxnSp>
        <p:nvCxnSpPr>
          <p:cNvPr id="13" name="直線矢印コネクタ 12"/>
          <p:cNvCxnSpPr/>
          <p:nvPr/>
        </p:nvCxnSpPr>
        <p:spPr>
          <a:xfrm flipH="1">
            <a:off x="8258175" y="1092820"/>
            <a:ext cx="3495677" cy="1299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5134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924" y="968375"/>
            <a:ext cx="10227733" cy="5753100"/>
          </a:xfrm>
          <a:prstGeom prst="rect">
            <a:avLst/>
          </a:prstGeom>
        </p:spPr>
      </p:pic>
      <p:sp>
        <p:nvSpPr>
          <p:cNvPr id="7" name="タイトル 1"/>
          <p:cNvSpPr txBox="1">
            <a:spLocks/>
          </p:cNvSpPr>
          <p:nvPr/>
        </p:nvSpPr>
        <p:spPr>
          <a:xfrm>
            <a:off x="301211" y="179387"/>
            <a:ext cx="1295769" cy="1181100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8800" dirty="0"/>
              <a:t>⑦</a:t>
            </a:r>
          </a:p>
        </p:txBody>
      </p:sp>
      <p:sp>
        <p:nvSpPr>
          <p:cNvPr id="9" name="円/楕円 8"/>
          <p:cNvSpPr/>
          <p:nvPr/>
        </p:nvSpPr>
        <p:spPr>
          <a:xfrm>
            <a:off x="11509073" y="6238875"/>
            <a:ext cx="483959" cy="473074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タイトル 1"/>
          <p:cNvSpPr txBox="1">
            <a:spLocks/>
          </p:cNvSpPr>
          <p:nvPr/>
        </p:nvSpPr>
        <p:spPr>
          <a:xfrm>
            <a:off x="8858775" y="4131016"/>
            <a:ext cx="3116466" cy="80567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600" b="1" dirty="0"/>
              <a:t>背景</a:t>
            </a:r>
            <a:r>
              <a:rPr lang="ja-JP" altLang="en-US" sz="3600" b="1" dirty="0" smtClean="0"/>
              <a:t>を</a:t>
            </a:r>
            <a:r>
              <a:rPr lang="ja-JP" altLang="en-US" sz="3600" b="1" dirty="0"/>
              <a:t>えら</a:t>
            </a:r>
            <a:r>
              <a:rPr lang="ja-JP" altLang="en-US" sz="3600" b="1" dirty="0" smtClean="0"/>
              <a:t>ぶ</a:t>
            </a:r>
            <a:endParaRPr lang="en-US" altLang="ja-JP" sz="3600" b="1" dirty="0" smtClean="0"/>
          </a:p>
        </p:txBody>
      </p:sp>
      <p:sp>
        <p:nvSpPr>
          <p:cNvPr id="11" name="円/楕円 10"/>
          <p:cNvSpPr/>
          <p:nvPr/>
        </p:nvSpPr>
        <p:spPr>
          <a:xfrm>
            <a:off x="10915650" y="6248401"/>
            <a:ext cx="533400" cy="473073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タイトル 1"/>
          <p:cNvSpPr txBox="1">
            <a:spLocks/>
          </p:cNvSpPr>
          <p:nvPr/>
        </p:nvSpPr>
        <p:spPr>
          <a:xfrm>
            <a:off x="3577332" y="5180510"/>
            <a:ext cx="5075436" cy="106789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600" b="1" dirty="0" smtClean="0"/>
              <a:t>スプライト（キャラクター）</a:t>
            </a:r>
            <a:endParaRPr lang="en-US" altLang="ja-JP" sz="3600" b="1" dirty="0" smtClean="0"/>
          </a:p>
          <a:p>
            <a:pPr algn="ctr"/>
            <a:r>
              <a:rPr lang="ja-JP" altLang="en-US" sz="3600" b="1" dirty="0" smtClean="0"/>
              <a:t>を増やす</a:t>
            </a:r>
            <a:endParaRPr lang="en-US" altLang="ja-JP" sz="3600" b="1" dirty="0" smtClean="0"/>
          </a:p>
        </p:txBody>
      </p:sp>
      <p:cxnSp>
        <p:nvCxnSpPr>
          <p:cNvPr id="13" name="直線矢印コネクタ 12"/>
          <p:cNvCxnSpPr>
            <a:stCxn id="9" idx="1"/>
          </p:cNvCxnSpPr>
          <p:nvPr/>
        </p:nvCxnSpPr>
        <p:spPr>
          <a:xfrm flipH="1" flipV="1">
            <a:off x="10875451" y="4752975"/>
            <a:ext cx="704496" cy="155518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７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  <p:cxnSp>
        <p:nvCxnSpPr>
          <p:cNvPr id="6" name="直線矢印コネクタ 5"/>
          <p:cNvCxnSpPr/>
          <p:nvPr/>
        </p:nvCxnSpPr>
        <p:spPr>
          <a:xfrm flipH="1" flipV="1">
            <a:off x="7267575" y="5857875"/>
            <a:ext cx="3648075" cy="62706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162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"/>
            <a:ext cx="3295650" cy="125730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kumimoji="1" lang="ja-JP" altLang="en-US" sz="7200" dirty="0" smtClean="0">
                <a:solidFill>
                  <a:srgbClr val="FF0000"/>
                </a:solidFill>
              </a:rPr>
              <a:t> 注意！</a:t>
            </a:r>
            <a:endParaRPr kumimoji="1" lang="ja-JP" altLang="en-US" sz="7200" dirty="0">
              <a:solidFill>
                <a:srgbClr val="FF0000"/>
              </a:solidFill>
            </a:endParaRPr>
          </a:p>
        </p:txBody>
      </p:sp>
      <p:cxnSp>
        <p:nvCxnSpPr>
          <p:cNvPr id="4" name="直線矢印コネクタ 3"/>
          <p:cNvCxnSpPr/>
          <p:nvPr/>
        </p:nvCxnSpPr>
        <p:spPr>
          <a:xfrm flipH="1" flipV="1">
            <a:off x="5510999" y="2763321"/>
            <a:ext cx="2587972" cy="230506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タイトル 1"/>
          <p:cNvSpPr txBox="1">
            <a:spLocks/>
          </p:cNvSpPr>
          <p:nvPr/>
        </p:nvSpPr>
        <p:spPr>
          <a:xfrm>
            <a:off x="3368229" y="115386"/>
            <a:ext cx="2098765" cy="6627228"/>
          </a:xfrm>
          <a:prstGeom prst="rect">
            <a:avLst/>
          </a:prstGeom>
          <a:solidFill>
            <a:schemeClr val="bg1"/>
          </a:solidFill>
        </p:spPr>
        <p:txBody>
          <a:bodyPr vert="eaVert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200" b="1" dirty="0" smtClean="0"/>
              <a:t>スプライト（キャラクター</a:t>
            </a:r>
            <a:r>
              <a:rPr lang="ja-JP" altLang="en-US" sz="4200" b="1" dirty="0" smtClean="0"/>
              <a:t>）の</a:t>
            </a:r>
            <a:endParaRPr lang="en-US" altLang="ja-JP" sz="4200" b="1" dirty="0" smtClean="0"/>
          </a:p>
          <a:p>
            <a:r>
              <a:rPr lang="ja-JP" altLang="en-US" sz="4200" b="1" dirty="0" smtClean="0"/>
              <a:t>動き</a:t>
            </a:r>
            <a:r>
              <a:rPr lang="ja-JP" altLang="en-US" sz="4200" b="1" dirty="0" smtClean="0"/>
              <a:t>は、ここを</a:t>
            </a:r>
            <a:r>
              <a:rPr lang="ja-JP" altLang="en-US" sz="4200" b="1" dirty="0" smtClean="0"/>
              <a:t>クリックして別々</a:t>
            </a:r>
            <a:r>
              <a:rPr lang="ja-JP" altLang="en-US" sz="4200" b="1" dirty="0" smtClean="0"/>
              <a:t>に命令するよ！</a:t>
            </a:r>
            <a:endParaRPr lang="ja-JP" altLang="en-US" sz="4200" b="1" dirty="0"/>
          </a:p>
        </p:txBody>
      </p:sp>
      <p:sp>
        <p:nvSpPr>
          <p:cNvPr id="6" name="円/楕円 5"/>
          <p:cNvSpPr/>
          <p:nvPr/>
        </p:nvSpPr>
        <p:spPr>
          <a:xfrm>
            <a:off x="7794339" y="4944816"/>
            <a:ext cx="2314260" cy="127500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8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８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561500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8984" y="708959"/>
            <a:ext cx="11137900" cy="4491692"/>
          </a:xfrm>
        </p:spPr>
        <p:txBody>
          <a:bodyPr>
            <a:noAutofit/>
          </a:bodyPr>
          <a:lstStyle/>
          <a:p>
            <a:r>
              <a:rPr kumimoji="1" lang="ja-JP" altLang="en-US" sz="7200" dirty="0" smtClean="0"/>
              <a:t>スプライト（キャラクター）を</a:t>
            </a:r>
            <a:r>
              <a:rPr kumimoji="1" lang="en-US" altLang="ja-JP" sz="7200" dirty="0" smtClean="0"/>
              <a:t/>
            </a:r>
            <a:br>
              <a:rPr kumimoji="1" lang="en-US" altLang="ja-JP" sz="7200" dirty="0" smtClean="0"/>
            </a:br>
            <a:r>
              <a:rPr kumimoji="1" lang="ja-JP" altLang="en-US" sz="7200" dirty="0" smtClean="0"/>
              <a:t>ふやしたり、</a:t>
            </a:r>
            <a:r>
              <a:rPr lang="ja-JP" altLang="en-US" sz="7200" dirty="0" smtClean="0"/>
              <a:t>背景を変えたり</a:t>
            </a:r>
            <a:r>
              <a:rPr lang="en-US" altLang="ja-JP" sz="7200" dirty="0" smtClean="0"/>
              <a:t/>
            </a:r>
            <a:br>
              <a:rPr lang="en-US" altLang="ja-JP" sz="7200" dirty="0" smtClean="0"/>
            </a:br>
            <a:r>
              <a:rPr lang="ja-JP" altLang="en-US" sz="7200" dirty="0" smtClean="0"/>
              <a:t>しながら、自由に動かして</a:t>
            </a:r>
            <a:r>
              <a:rPr lang="en-US" altLang="ja-JP" sz="7200" dirty="0" smtClean="0"/>
              <a:t/>
            </a:r>
            <a:br>
              <a:rPr lang="en-US" altLang="ja-JP" sz="7200" dirty="0" smtClean="0"/>
            </a:br>
            <a:r>
              <a:rPr lang="ja-JP" altLang="en-US" sz="7200" dirty="0" smtClean="0"/>
              <a:t>みよう！</a:t>
            </a:r>
            <a:endParaRPr kumimoji="1" lang="ja-JP" altLang="en-US" sz="72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9</a:t>
            </a:fld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９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680033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423</TotalTime>
  <Words>203</Words>
  <Application>Microsoft Office PowerPoint</Application>
  <PresentationFormat>ワイド画面</PresentationFormat>
  <Paragraphs>92</Paragraphs>
  <Slides>14</Slides>
  <Notes>14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0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作品の呼び出しかた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 注意！</vt:lpstr>
      <vt:lpstr>スプライト（キャラクター）を ふやしたり、背景を変えたり しながら、自由に動かして みよう！</vt:lpstr>
      <vt:lpstr>スクラッチで 作品をつくろう。</vt:lpstr>
      <vt:lpstr>①スプライト（キャラクター）の種類や数  ②背景  ③スプライト（キャラクター）の動き方 </vt:lpstr>
      <vt:lpstr>①おもしろい動きは友だちに教えて     あげよう！  ②友だちの命令をまねしてみよう！</vt:lpstr>
      <vt:lpstr>保存のしかた</vt:lpstr>
      <vt:lpstr>今日の授業の感想を 　 書きましょう。</vt:lpstr>
    </vt:vector>
  </TitlesOfParts>
  <Company>千葉県総合教育センター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千葉県総合教育センター</dc:creator>
  <cp:lastModifiedBy>千葉県総合教育センター</cp:lastModifiedBy>
  <cp:revision>53</cp:revision>
  <cp:lastPrinted>2019-02-20T04:52:02Z</cp:lastPrinted>
  <dcterms:created xsi:type="dcterms:W3CDTF">2017-08-26T05:50:12Z</dcterms:created>
  <dcterms:modified xsi:type="dcterms:W3CDTF">2019-03-12T07:21:03Z</dcterms:modified>
</cp:coreProperties>
</file>