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0fb4c36b2_0_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Google Shape;46;ge0fb4c36b2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0fb4c36b2_2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e0fb4c36b2_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地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ピラミッドチャート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座標軸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WLチャート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フィッシュボーン">
  <p:cSld name="BLANK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キャンディチャート">
  <p:cSld name="BLANK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クラゲチャート">
  <p:cSld name="BLANK_1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コンセプトマップ">
  <p:cSld name="BLANK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マトリックス">
  <p:cSld name="CUSTOM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2400" y="169575"/>
            <a:ext cx="8571600" cy="482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カスタム レイアウト 2">
  <p:cSld name="CUSTOM_1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0938" y="76200"/>
            <a:ext cx="8873074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ウェビング 1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データチャート">
  <p:cSld name="CUSTOM_2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76200"/>
            <a:ext cx="8873074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ベン図１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ベン図２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Yチャート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Xチャート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チャート">
  <p:cSld name="MAIN_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0"/>
          <p:cNvSpPr txBox="1"/>
          <p:nvPr/>
        </p:nvSpPr>
        <p:spPr>
          <a:xfrm>
            <a:off x="910275" y="911950"/>
            <a:ext cx="1552800" cy="8502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20"/>
          <p:cNvSpPr txBox="1"/>
          <p:nvPr/>
        </p:nvSpPr>
        <p:spPr>
          <a:xfrm>
            <a:off x="1062675" y="1064350"/>
            <a:ext cx="1552800" cy="8502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20"/>
          <p:cNvSpPr txBox="1"/>
          <p:nvPr/>
        </p:nvSpPr>
        <p:spPr>
          <a:xfrm>
            <a:off x="3643200" y="911950"/>
            <a:ext cx="1552800" cy="8502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20"/>
          <p:cNvSpPr txBox="1"/>
          <p:nvPr/>
        </p:nvSpPr>
        <p:spPr>
          <a:xfrm>
            <a:off x="3795600" y="1064350"/>
            <a:ext cx="1552800" cy="850200"/>
          </a:xfrm>
          <a:prstGeom prst="rect">
            <a:avLst/>
          </a:prstGeom>
          <a:solidFill>
            <a:srgbClr val="00FFF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20"/>
          <p:cNvSpPr txBox="1"/>
          <p:nvPr/>
        </p:nvSpPr>
        <p:spPr>
          <a:xfrm>
            <a:off x="6376125" y="911950"/>
            <a:ext cx="1552800" cy="850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20"/>
          <p:cNvSpPr txBox="1"/>
          <p:nvPr/>
        </p:nvSpPr>
        <p:spPr>
          <a:xfrm>
            <a:off x="6528525" y="1064350"/>
            <a:ext cx="1552800" cy="8502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0"/>
          <p:cNvSpPr txBox="1"/>
          <p:nvPr/>
        </p:nvSpPr>
        <p:spPr>
          <a:xfrm>
            <a:off x="910275" y="2958875"/>
            <a:ext cx="1552800" cy="85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20"/>
          <p:cNvSpPr txBox="1"/>
          <p:nvPr/>
        </p:nvSpPr>
        <p:spPr>
          <a:xfrm>
            <a:off x="1062675" y="3111275"/>
            <a:ext cx="1552800" cy="850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20"/>
          <p:cNvSpPr txBox="1"/>
          <p:nvPr/>
        </p:nvSpPr>
        <p:spPr>
          <a:xfrm>
            <a:off x="3643200" y="2958875"/>
            <a:ext cx="1552800" cy="850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20"/>
          <p:cNvSpPr txBox="1"/>
          <p:nvPr/>
        </p:nvSpPr>
        <p:spPr>
          <a:xfrm>
            <a:off x="3795600" y="3111275"/>
            <a:ext cx="1552800" cy="8502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20"/>
          <p:cNvSpPr txBox="1"/>
          <p:nvPr/>
        </p:nvSpPr>
        <p:spPr>
          <a:xfrm>
            <a:off x="6376125" y="2958875"/>
            <a:ext cx="1552800" cy="8502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20"/>
          <p:cNvSpPr txBox="1"/>
          <p:nvPr/>
        </p:nvSpPr>
        <p:spPr>
          <a:xfrm>
            <a:off x="6528525" y="3111275"/>
            <a:ext cx="1552800" cy="8502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