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gLNmYDqvnBKiFhnffOASwk4iGP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00B4A68-EE42-4D0A-AA64-5BE31A161E52}">
  <a:tblStyle styleId="{100B4A68-EE42-4D0A-AA64-5BE31A161E52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ベン図</a:t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フィッシュチャート</a:t>
            </a:r>
            <a:endParaRPr/>
          </a:p>
        </p:txBody>
      </p:sp>
      <p:sp>
        <p:nvSpPr>
          <p:cNvPr id="175" name="Google Shape;175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キャンディチャート</a:t>
            </a:r>
            <a:endParaRPr/>
          </a:p>
        </p:txBody>
      </p:sp>
      <p:sp>
        <p:nvSpPr>
          <p:cNvPr id="199" name="Google Shape;199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KWLチャート</a:t>
            </a:r>
            <a:endParaRPr/>
          </a:p>
        </p:txBody>
      </p:sp>
      <p:sp>
        <p:nvSpPr>
          <p:cNvPr id="214" name="Google Shape;214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データチャート</a:t>
            </a:r>
            <a:endParaRPr/>
          </a:p>
        </p:txBody>
      </p:sp>
      <p:sp>
        <p:nvSpPr>
          <p:cNvPr id="224" name="Google Shape;224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マトリックス</a:t>
            </a:r>
            <a:endParaRPr/>
          </a:p>
        </p:txBody>
      </p:sp>
      <p:sp>
        <p:nvSpPr>
          <p:cNvPr id="231" name="Google Shape;231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ベン図３</a:t>
            </a:r>
            <a:endParaRPr/>
          </a:p>
        </p:txBody>
      </p:sp>
      <p:sp>
        <p:nvSpPr>
          <p:cNvPr id="95" name="Google Shape;95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Yチャート</a:t>
            </a:r>
            <a:endParaRPr/>
          </a:p>
        </p:txBody>
      </p:sp>
      <p:sp>
        <p:nvSpPr>
          <p:cNvPr id="104" name="Google Shape;104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Xチャート</a:t>
            </a:r>
            <a:endParaRPr/>
          </a:p>
        </p:txBody>
      </p:sp>
      <p:sp>
        <p:nvSpPr>
          <p:cNvPr id="113" name="Google Shape;113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Wチャート</a:t>
            </a:r>
            <a:endParaRPr/>
          </a:p>
        </p:txBody>
      </p:sp>
      <p:sp>
        <p:nvSpPr>
          <p:cNvPr id="121" name="Google Shape;121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座標軸</a:t>
            </a:r>
            <a:endParaRPr/>
          </a:p>
        </p:txBody>
      </p:sp>
      <p:sp>
        <p:nvSpPr>
          <p:cNvPr id="131" name="Google Shape;131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クラゲチャート</a:t>
            </a:r>
            <a:endParaRPr/>
          </a:p>
        </p:txBody>
      </p:sp>
      <p:sp>
        <p:nvSpPr>
          <p:cNvPr id="139" name="Google Shape;139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ピラミッドチャート</a:t>
            </a:r>
            <a:endParaRPr/>
          </a:p>
        </p:txBody>
      </p:sp>
      <p:sp>
        <p:nvSpPr>
          <p:cNvPr id="156" name="Google Shape;156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/>
              <a:t>矢印と囲み</a:t>
            </a:r>
            <a:endParaRPr/>
          </a:p>
        </p:txBody>
      </p:sp>
      <p:sp>
        <p:nvSpPr>
          <p:cNvPr id="165" name="Google Shape;165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 txBox="1"/>
          <p:nvPr>
            <p:ph type="title"/>
          </p:nvPr>
        </p:nvSpPr>
        <p:spPr>
          <a:xfrm>
            <a:off x="457200" y="313990"/>
            <a:ext cx="8229600" cy="745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0"/>
          <p:cNvSpPr txBox="1"/>
          <p:nvPr>
            <p:ph idx="1" type="body"/>
          </p:nvPr>
        </p:nvSpPr>
        <p:spPr>
          <a:xfrm>
            <a:off x="457200" y="1302610"/>
            <a:ext cx="8229600" cy="32110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0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&#10;縦書きテキスト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9"/>
          <p:cNvSpPr txBox="1"/>
          <p:nvPr>
            <p:ph type="title"/>
          </p:nvPr>
        </p:nvSpPr>
        <p:spPr>
          <a:xfrm>
            <a:off x="457200" y="313990"/>
            <a:ext cx="8229600" cy="745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" type="body"/>
          </p:nvPr>
        </p:nvSpPr>
        <p:spPr>
          <a:xfrm rot="5400000">
            <a:off x="2983324" y="-1223514"/>
            <a:ext cx="317735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9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縦書きタイトルと&#10;縦書きテキスト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0"/>
          <p:cNvSpPr txBox="1"/>
          <p:nvPr>
            <p:ph type="title"/>
          </p:nvPr>
        </p:nvSpPr>
        <p:spPr>
          <a:xfrm rot="5400000">
            <a:off x="5521109" y="1314271"/>
            <a:ext cx="427398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0"/>
          <p:cNvSpPr txBox="1"/>
          <p:nvPr>
            <p:ph idx="1" type="body"/>
          </p:nvPr>
        </p:nvSpPr>
        <p:spPr>
          <a:xfrm rot="5400000">
            <a:off x="1330109" y="-666930"/>
            <a:ext cx="427398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0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0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 スライド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/>
          <p:nvPr>
            <p:ph type="ctrTitle"/>
          </p:nvPr>
        </p:nvSpPr>
        <p:spPr>
          <a:xfrm>
            <a:off x="457200" y="1239602"/>
            <a:ext cx="8229600" cy="1008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1"/>
          <p:cNvSpPr txBox="1"/>
          <p:nvPr>
            <p:ph idx="1" type="subTitle"/>
          </p:nvPr>
        </p:nvSpPr>
        <p:spPr>
          <a:xfrm>
            <a:off x="457200" y="2319722"/>
            <a:ext cx="8229600" cy="17281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21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1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セクション見出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/>
          <p:nvPr>
            <p:ph type="title"/>
          </p:nvPr>
        </p:nvSpPr>
        <p:spPr>
          <a:xfrm>
            <a:off x="457200" y="2211710"/>
            <a:ext cx="82296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" type="body"/>
          </p:nvPr>
        </p:nvSpPr>
        <p:spPr>
          <a:xfrm>
            <a:off x="457200" y="888562"/>
            <a:ext cx="8229600" cy="13231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2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つのコンテンツ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/>
          <p:nvPr>
            <p:ph type="title"/>
          </p:nvPr>
        </p:nvSpPr>
        <p:spPr>
          <a:xfrm>
            <a:off x="457200" y="313990"/>
            <a:ext cx="8229600" cy="745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" type="body"/>
          </p:nvPr>
        </p:nvSpPr>
        <p:spPr>
          <a:xfrm>
            <a:off x="457200" y="1302611"/>
            <a:ext cx="3970784" cy="3177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3"/>
          <p:cNvSpPr txBox="1"/>
          <p:nvPr>
            <p:ph idx="2" type="body"/>
          </p:nvPr>
        </p:nvSpPr>
        <p:spPr>
          <a:xfrm>
            <a:off x="4680012" y="1302611"/>
            <a:ext cx="4006788" cy="3177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3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457200" y="313990"/>
            <a:ext cx="8229600" cy="745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457200" y="1151335"/>
            <a:ext cx="3970784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457200" y="1631156"/>
            <a:ext cx="3970784" cy="2848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4"/>
          <p:cNvSpPr txBox="1"/>
          <p:nvPr>
            <p:ph idx="3" type="body"/>
          </p:nvPr>
        </p:nvSpPr>
        <p:spPr>
          <a:xfrm>
            <a:off x="4716016" y="1151335"/>
            <a:ext cx="3970784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4"/>
          <p:cNvSpPr txBox="1"/>
          <p:nvPr>
            <p:ph idx="4" type="body"/>
          </p:nvPr>
        </p:nvSpPr>
        <p:spPr>
          <a:xfrm>
            <a:off x="4716016" y="1631156"/>
            <a:ext cx="3970784" cy="2848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のみ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 txBox="1"/>
          <p:nvPr>
            <p:ph type="title"/>
          </p:nvPr>
        </p:nvSpPr>
        <p:spPr>
          <a:xfrm>
            <a:off x="457200" y="313990"/>
            <a:ext cx="8229600" cy="745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紙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&#10;コンテンツ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" type="body"/>
          </p:nvPr>
        </p:nvSpPr>
        <p:spPr>
          <a:xfrm>
            <a:off x="3635896" y="204789"/>
            <a:ext cx="4727438" cy="4231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7"/>
          <p:cNvSpPr txBox="1"/>
          <p:nvPr>
            <p:ph idx="2" type="body"/>
          </p:nvPr>
        </p:nvSpPr>
        <p:spPr>
          <a:xfrm>
            <a:off x="457202" y="1275606"/>
            <a:ext cx="3008312" cy="32043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27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7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図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 txBox="1"/>
          <p:nvPr>
            <p:ph type="title"/>
          </p:nvPr>
        </p:nvSpPr>
        <p:spPr>
          <a:xfrm>
            <a:off x="1792288" y="3516855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/>
          <p:nvPr>
            <p:ph idx="2" type="pic"/>
          </p:nvPr>
        </p:nvSpPr>
        <p:spPr>
          <a:xfrm>
            <a:off x="1792288" y="159482"/>
            <a:ext cx="5486400" cy="3284122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8"/>
          <p:cNvSpPr txBox="1"/>
          <p:nvPr>
            <p:ph idx="1" type="body"/>
          </p:nvPr>
        </p:nvSpPr>
        <p:spPr>
          <a:xfrm>
            <a:off x="1792288" y="3975907"/>
            <a:ext cx="54864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28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2519772" y="4677984"/>
            <a:ext cx="4104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457200" y="313990"/>
            <a:ext cx="8229600" cy="745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457200" y="1302610"/>
            <a:ext cx="8229600" cy="32110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457200" y="4677984"/>
            <a:ext cx="188255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6768244" y="4677984"/>
            <a:ext cx="19185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1116095" y="483752"/>
            <a:ext cx="4319905" cy="4319905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3636000" y="483751"/>
            <a:ext cx="4319905" cy="4319905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251520" y="159482"/>
            <a:ext cx="11521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ベン図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/>
          <p:nvPr/>
        </p:nvSpPr>
        <p:spPr>
          <a:xfrm rot="5400000">
            <a:off x="620561" y="1194597"/>
            <a:ext cx="2700300" cy="2862318"/>
          </a:xfrm>
          <a:prstGeom prst="pie">
            <a:avLst>
              <a:gd fmla="val 0" name="adj1"/>
              <a:gd fmla="val 10812603" name="adj2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10"/>
          <p:cNvCxnSpPr/>
          <p:nvPr/>
        </p:nvCxnSpPr>
        <p:spPr>
          <a:xfrm>
            <a:off x="1970711" y="2625756"/>
            <a:ext cx="6453717" cy="18002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9" name="Google Shape;179;p10"/>
          <p:cNvCxnSpPr/>
          <p:nvPr/>
        </p:nvCxnSpPr>
        <p:spPr>
          <a:xfrm>
            <a:off x="2843808" y="659038"/>
            <a:ext cx="2556284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0" name="Google Shape;180;p10"/>
          <p:cNvCxnSpPr/>
          <p:nvPr/>
        </p:nvCxnSpPr>
        <p:spPr>
          <a:xfrm>
            <a:off x="5976156" y="663538"/>
            <a:ext cx="2556284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1" name="Google Shape;181;p10"/>
          <p:cNvCxnSpPr/>
          <p:nvPr/>
        </p:nvCxnSpPr>
        <p:spPr>
          <a:xfrm>
            <a:off x="2843808" y="4608055"/>
            <a:ext cx="2556284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2" name="Google Shape;182;p10"/>
          <p:cNvCxnSpPr/>
          <p:nvPr/>
        </p:nvCxnSpPr>
        <p:spPr>
          <a:xfrm>
            <a:off x="5976156" y="4608055"/>
            <a:ext cx="2556284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3" name="Google Shape;183;p10"/>
          <p:cNvCxnSpPr/>
          <p:nvPr/>
        </p:nvCxnSpPr>
        <p:spPr>
          <a:xfrm flipH="1" rot="10800000">
            <a:off x="2159732" y="650036"/>
            <a:ext cx="729081" cy="197572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4" name="Google Shape;184;p10"/>
          <p:cNvCxnSpPr/>
          <p:nvPr/>
        </p:nvCxnSpPr>
        <p:spPr>
          <a:xfrm flipH="1" rot="10800000">
            <a:off x="5283079" y="650036"/>
            <a:ext cx="729081" cy="197572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5" name="Google Shape;185;p10"/>
          <p:cNvCxnSpPr/>
          <p:nvPr/>
        </p:nvCxnSpPr>
        <p:spPr>
          <a:xfrm>
            <a:off x="2159732" y="2632335"/>
            <a:ext cx="729081" cy="197572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6" name="Google Shape;186;p10"/>
          <p:cNvCxnSpPr/>
          <p:nvPr/>
        </p:nvCxnSpPr>
        <p:spPr>
          <a:xfrm>
            <a:off x="5283078" y="2643758"/>
            <a:ext cx="729081" cy="197572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7" name="Google Shape;187;p10"/>
          <p:cNvCxnSpPr/>
          <p:nvPr/>
        </p:nvCxnSpPr>
        <p:spPr>
          <a:xfrm>
            <a:off x="2627784" y="1311610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88" name="Google Shape;188;p10"/>
          <p:cNvCxnSpPr/>
          <p:nvPr/>
        </p:nvCxnSpPr>
        <p:spPr>
          <a:xfrm>
            <a:off x="5796136" y="1311610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89" name="Google Shape;189;p10"/>
          <p:cNvCxnSpPr/>
          <p:nvPr/>
        </p:nvCxnSpPr>
        <p:spPr>
          <a:xfrm>
            <a:off x="2411760" y="1959682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90" name="Google Shape;190;p10"/>
          <p:cNvCxnSpPr/>
          <p:nvPr/>
        </p:nvCxnSpPr>
        <p:spPr>
          <a:xfrm>
            <a:off x="5544108" y="1980654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91" name="Google Shape;191;p10"/>
          <p:cNvCxnSpPr/>
          <p:nvPr/>
        </p:nvCxnSpPr>
        <p:spPr>
          <a:xfrm>
            <a:off x="2431585" y="3327834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92" name="Google Shape;192;p10"/>
          <p:cNvCxnSpPr/>
          <p:nvPr/>
        </p:nvCxnSpPr>
        <p:spPr>
          <a:xfrm>
            <a:off x="2641285" y="3975906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93" name="Google Shape;193;p10"/>
          <p:cNvCxnSpPr/>
          <p:nvPr/>
        </p:nvCxnSpPr>
        <p:spPr>
          <a:xfrm>
            <a:off x="5544108" y="3348806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194" name="Google Shape;194;p10"/>
          <p:cNvCxnSpPr/>
          <p:nvPr/>
        </p:nvCxnSpPr>
        <p:spPr>
          <a:xfrm>
            <a:off x="5796136" y="3968303"/>
            <a:ext cx="2556284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195" name="Google Shape;195;p10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フィッシュチャート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 flipH="1">
            <a:off x="5235761" y="3940274"/>
            <a:ext cx="3348372" cy="1032805"/>
          </a:xfrm>
          <a:prstGeom prst="homePlate">
            <a:avLst>
              <a:gd fmla="val 63142" name="adj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1"/>
          <p:cNvSpPr/>
          <p:nvPr/>
        </p:nvSpPr>
        <p:spPr>
          <a:xfrm flipH="1">
            <a:off x="5220072" y="2436813"/>
            <a:ext cx="3348372" cy="1032805"/>
          </a:xfrm>
          <a:prstGeom prst="homePlate">
            <a:avLst>
              <a:gd fmla="val 67292" name="adj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1"/>
          <p:cNvSpPr/>
          <p:nvPr/>
        </p:nvSpPr>
        <p:spPr>
          <a:xfrm flipH="1">
            <a:off x="5220072" y="974192"/>
            <a:ext cx="3348372" cy="1032805"/>
          </a:xfrm>
          <a:prstGeom prst="homePlate">
            <a:avLst>
              <a:gd fmla="val 67984" name="adj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1"/>
          <p:cNvSpPr/>
          <p:nvPr/>
        </p:nvSpPr>
        <p:spPr>
          <a:xfrm>
            <a:off x="486731" y="3903898"/>
            <a:ext cx="3348372" cy="1032805"/>
          </a:xfrm>
          <a:prstGeom prst="homePlate">
            <a:avLst>
              <a:gd fmla="val 72826" name="adj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1"/>
          <p:cNvSpPr/>
          <p:nvPr/>
        </p:nvSpPr>
        <p:spPr>
          <a:xfrm>
            <a:off x="486731" y="2439045"/>
            <a:ext cx="3348372" cy="1032805"/>
          </a:xfrm>
          <a:prstGeom prst="homePlate">
            <a:avLst>
              <a:gd fmla="val 73517" name="adj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1"/>
          <p:cNvSpPr/>
          <p:nvPr/>
        </p:nvSpPr>
        <p:spPr>
          <a:xfrm>
            <a:off x="456987" y="971636"/>
            <a:ext cx="3348372" cy="1032805"/>
          </a:xfrm>
          <a:prstGeom prst="homePlate">
            <a:avLst>
              <a:gd fmla="val 72825" name="adj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1"/>
          <p:cNvSpPr/>
          <p:nvPr/>
        </p:nvSpPr>
        <p:spPr>
          <a:xfrm>
            <a:off x="3419872" y="915566"/>
            <a:ext cx="2196244" cy="1188132"/>
          </a:xfrm>
          <a:prstGeom prst="ellipse">
            <a:avLst/>
          </a:prstGeom>
          <a:solidFill>
            <a:schemeClr val="lt1"/>
          </a:solidFill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1"/>
          <p:cNvSpPr/>
          <p:nvPr/>
        </p:nvSpPr>
        <p:spPr>
          <a:xfrm>
            <a:off x="3419872" y="2373728"/>
            <a:ext cx="2196244" cy="1188132"/>
          </a:xfrm>
          <a:prstGeom prst="ellipse">
            <a:avLst/>
          </a:prstGeom>
          <a:solidFill>
            <a:schemeClr val="lt1"/>
          </a:solidFill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1"/>
          <p:cNvSpPr/>
          <p:nvPr/>
        </p:nvSpPr>
        <p:spPr>
          <a:xfrm>
            <a:off x="3419872" y="3831890"/>
            <a:ext cx="2196244" cy="1188132"/>
          </a:xfrm>
          <a:prstGeom prst="ellipse">
            <a:avLst/>
          </a:prstGeom>
          <a:solidFill>
            <a:schemeClr val="lt1"/>
          </a:solidFill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1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リボンチャート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Google Shape;216;p12"/>
          <p:cNvGraphicFramePr/>
          <p:nvPr/>
        </p:nvGraphicFramePr>
        <p:xfrm>
          <a:off x="575556" y="69954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{100B4A68-EE42-4D0A-AA64-5BE31A161E52}</a:tableStyleId>
              </a:tblPr>
              <a:tblGrid>
                <a:gridCol w="2628300"/>
                <a:gridCol w="2628300"/>
                <a:gridCol w="2628300"/>
              </a:tblGrid>
              <a:tr h="621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87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7" name="Google Shape;217;p12"/>
          <p:cNvSpPr txBox="1"/>
          <p:nvPr/>
        </p:nvSpPr>
        <p:spPr>
          <a:xfrm>
            <a:off x="503548" y="839492"/>
            <a:ext cx="295232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K（知っていること）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2"/>
          <p:cNvSpPr txBox="1"/>
          <p:nvPr/>
        </p:nvSpPr>
        <p:spPr>
          <a:xfrm>
            <a:off x="3221850" y="839492"/>
            <a:ext cx="259228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W（知りたいこと）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2"/>
          <p:cNvSpPr txBox="1"/>
          <p:nvPr/>
        </p:nvSpPr>
        <p:spPr>
          <a:xfrm>
            <a:off x="5919570" y="839492"/>
            <a:ext cx="254086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L（学んだこと）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2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ＫＷＬチャート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" name="Google Shape;226;p13"/>
          <p:cNvGraphicFramePr/>
          <p:nvPr/>
        </p:nvGraphicFramePr>
        <p:xfrm>
          <a:off x="539552" y="7715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{100B4A68-EE42-4D0A-AA64-5BE31A161E52}</a:tableStyleId>
              </a:tblPr>
              <a:tblGrid>
                <a:gridCol w="535150"/>
                <a:gridCol w="1248725"/>
                <a:gridCol w="2033675"/>
                <a:gridCol w="2033650"/>
                <a:gridCol w="2033675"/>
              </a:tblGrid>
              <a:tr h="513575">
                <a:tc gridSpan="2"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 hMerge="1"/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599875">
                <a:tc gridSpan="2" vMerge="1"/>
                <a:tc hMerge="1"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96825"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968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9682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3675" marB="43675" marR="87350" marL="873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7" name="Google Shape;227;p13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データチャート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" name="Google Shape;233;p14"/>
          <p:cNvGraphicFramePr/>
          <p:nvPr/>
        </p:nvGraphicFramePr>
        <p:xfrm>
          <a:off x="575556" y="69954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{100B4A68-EE42-4D0A-AA64-5BE31A161E52}</a:tableStyleId>
              </a:tblPr>
              <a:tblGrid>
                <a:gridCol w="1440150"/>
                <a:gridCol w="3222350"/>
                <a:gridCol w="3222350"/>
              </a:tblGrid>
              <a:tr h="1010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0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0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0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4" name="Google Shape;234;p14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マトリックス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5"/>
          <p:cNvSpPr/>
          <p:nvPr/>
        </p:nvSpPr>
        <p:spPr>
          <a:xfrm>
            <a:off x="899592" y="627534"/>
            <a:ext cx="7185903" cy="1044496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5"/>
          <p:cNvSpPr/>
          <p:nvPr/>
        </p:nvSpPr>
        <p:spPr>
          <a:xfrm>
            <a:off x="4139952" y="1779662"/>
            <a:ext cx="612068" cy="432048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5"/>
          <p:cNvSpPr/>
          <p:nvPr/>
        </p:nvSpPr>
        <p:spPr>
          <a:xfrm>
            <a:off x="899592" y="2319342"/>
            <a:ext cx="7185903" cy="1044496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5"/>
          <p:cNvSpPr/>
          <p:nvPr/>
        </p:nvSpPr>
        <p:spPr>
          <a:xfrm>
            <a:off x="899592" y="3969772"/>
            <a:ext cx="7185903" cy="1044496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5"/>
          <p:cNvSpPr/>
          <p:nvPr/>
        </p:nvSpPr>
        <p:spPr>
          <a:xfrm>
            <a:off x="4139952" y="3471470"/>
            <a:ext cx="612068" cy="432048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5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ステップチャート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6"/>
          <p:cNvSpPr/>
          <p:nvPr/>
        </p:nvSpPr>
        <p:spPr>
          <a:xfrm>
            <a:off x="3707904" y="915566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6"/>
          <p:cNvSpPr/>
          <p:nvPr/>
        </p:nvSpPr>
        <p:spPr>
          <a:xfrm>
            <a:off x="1756859" y="1547412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6"/>
          <p:cNvSpPr/>
          <p:nvPr/>
        </p:nvSpPr>
        <p:spPr>
          <a:xfrm>
            <a:off x="2315599" y="3327834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6"/>
          <p:cNvSpPr/>
          <p:nvPr/>
        </p:nvSpPr>
        <p:spPr>
          <a:xfrm>
            <a:off x="5220072" y="3327834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6"/>
          <p:cNvSpPr/>
          <p:nvPr/>
        </p:nvSpPr>
        <p:spPr>
          <a:xfrm>
            <a:off x="5868144" y="1547412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6"/>
          <p:cNvSpPr/>
          <p:nvPr/>
        </p:nvSpPr>
        <p:spPr>
          <a:xfrm>
            <a:off x="3707904" y="2319722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p16"/>
          <p:cNvCxnSpPr>
            <a:stCxn id="250" idx="5"/>
            <a:endCxn id="254" idx="1"/>
          </p:cNvCxnSpPr>
          <p:nvPr/>
        </p:nvCxnSpPr>
        <p:spPr>
          <a:xfrm>
            <a:off x="2936307" y="2192770"/>
            <a:ext cx="974100" cy="237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6" name="Google Shape;256;p16"/>
          <p:cNvCxnSpPr>
            <a:stCxn id="254" idx="5"/>
            <a:endCxn id="252" idx="1"/>
          </p:cNvCxnSpPr>
          <p:nvPr/>
        </p:nvCxnSpPr>
        <p:spPr>
          <a:xfrm>
            <a:off x="4887352" y="2965080"/>
            <a:ext cx="535200" cy="47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7" name="Google Shape;257;p16"/>
          <p:cNvCxnSpPr>
            <a:stCxn id="251" idx="7"/>
            <a:endCxn id="254" idx="3"/>
          </p:cNvCxnSpPr>
          <p:nvPr/>
        </p:nvCxnSpPr>
        <p:spPr>
          <a:xfrm flipH="1" rot="10800000">
            <a:off x="3495047" y="2965160"/>
            <a:ext cx="415200" cy="47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8" name="Google Shape;258;p16"/>
          <p:cNvCxnSpPr>
            <a:stCxn id="254" idx="7"/>
            <a:endCxn id="253" idx="3"/>
          </p:cNvCxnSpPr>
          <p:nvPr/>
        </p:nvCxnSpPr>
        <p:spPr>
          <a:xfrm flipH="1" rot="10800000">
            <a:off x="4887352" y="2192848"/>
            <a:ext cx="1183200" cy="237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9" name="Google Shape;259;p16"/>
          <p:cNvCxnSpPr>
            <a:stCxn id="254" idx="0"/>
            <a:endCxn id="249" idx="4"/>
          </p:cNvCxnSpPr>
          <p:nvPr/>
        </p:nvCxnSpPr>
        <p:spPr>
          <a:xfrm rot="10800000">
            <a:off x="4398809" y="1671722"/>
            <a:ext cx="0" cy="64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0" name="Google Shape;260;p16"/>
          <p:cNvSpPr txBox="1"/>
          <p:nvPr/>
        </p:nvSpPr>
        <p:spPr>
          <a:xfrm>
            <a:off x="4041466" y="1793788"/>
            <a:ext cx="11880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endParaRPr sz="1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6"/>
          <p:cNvSpPr txBox="1"/>
          <p:nvPr/>
        </p:nvSpPr>
        <p:spPr>
          <a:xfrm>
            <a:off x="3022847" y="2179950"/>
            <a:ext cx="8010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endParaRPr sz="1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6"/>
          <p:cNvSpPr txBox="1"/>
          <p:nvPr/>
        </p:nvSpPr>
        <p:spPr>
          <a:xfrm>
            <a:off x="3322819" y="3063400"/>
            <a:ext cx="9741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endParaRPr sz="1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6"/>
          <p:cNvSpPr txBox="1"/>
          <p:nvPr/>
        </p:nvSpPr>
        <p:spPr>
          <a:xfrm>
            <a:off x="4845847" y="3031175"/>
            <a:ext cx="9105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endParaRPr sz="1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6"/>
          <p:cNvSpPr txBox="1"/>
          <p:nvPr/>
        </p:nvSpPr>
        <p:spPr>
          <a:xfrm>
            <a:off x="5076050" y="2179913"/>
            <a:ext cx="8010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1200" u="sng">
                <a:solidFill>
                  <a:schemeClr val="dk1"/>
                </a:solidFill>
              </a:rPr>
              <a:t>　　</a:t>
            </a:r>
            <a:endParaRPr sz="1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6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コンセプトマップ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7"/>
          <p:cNvSpPr/>
          <p:nvPr/>
        </p:nvSpPr>
        <p:spPr>
          <a:xfrm>
            <a:off x="3707904" y="915566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7"/>
          <p:cNvSpPr/>
          <p:nvPr/>
        </p:nvSpPr>
        <p:spPr>
          <a:xfrm>
            <a:off x="1756859" y="1547412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7"/>
          <p:cNvSpPr/>
          <p:nvPr/>
        </p:nvSpPr>
        <p:spPr>
          <a:xfrm>
            <a:off x="2315599" y="3327834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7"/>
          <p:cNvSpPr/>
          <p:nvPr/>
        </p:nvSpPr>
        <p:spPr>
          <a:xfrm>
            <a:off x="5220072" y="3327834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7"/>
          <p:cNvSpPr/>
          <p:nvPr/>
        </p:nvSpPr>
        <p:spPr>
          <a:xfrm>
            <a:off x="5868144" y="1547412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7"/>
          <p:cNvSpPr/>
          <p:nvPr/>
        </p:nvSpPr>
        <p:spPr>
          <a:xfrm>
            <a:off x="3707904" y="2319722"/>
            <a:ext cx="1381809" cy="756084"/>
          </a:xfrm>
          <a:prstGeom prst="ellipse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17"/>
          <p:cNvCxnSpPr>
            <a:stCxn id="271" idx="5"/>
            <a:endCxn id="275" idx="1"/>
          </p:cNvCxnSpPr>
          <p:nvPr/>
        </p:nvCxnSpPr>
        <p:spPr>
          <a:xfrm>
            <a:off x="2936307" y="2192770"/>
            <a:ext cx="974100" cy="237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7" name="Google Shape;277;p17"/>
          <p:cNvCxnSpPr>
            <a:stCxn id="275" idx="5"/>
            <a:endCxn id="273" idx="1"/>
          </p:cNvCxnSpPr>
          <p:nvPr/>
        </p:nvCxnSpPr>
        <p:spPr>
          <a:xfrm>
            <a:off x="4887352" y="2965080"/>
            <a:ext cx="535200" cy="47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8" name="Google Shape;278;p17"/>
          <p:cNvCxnSpPr>
            <a:stCxn id="272" idx="7"/>
            <a:endCxn id="275" idx="3"/>
          </p:cNvCxnSpPr>
          <p:nvPr/>
        </p:nvCxnSpPr>
        <p:spPr>
          <a:xfrm flipH="1" rot="10800000">
            <a:off x="3495047" y="2965160"/>
            <a:ext cx="415200" cy="47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9" name="Google Shape;279;p17"/>
          <p:cNvCxnSpPr>
            <a:stCxn id="275" idx="7"/>
            <a:endCxn id="274" idx="3"/>
          </p:cNvCxnSpPr>
          <p:nvPr/>
        </p:nvCxnSpPr>
        <p:spPr>
          <a:xfrm flipH="1" rot="10800000">
            <a:off x="4887352" y="2192848"/>
            <a:ext cx="1183200" cy="237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0" name="Google Shape;280;p17"/>
          <p:cNvCxnSpPr>
            <a:stCxn id="275" idx="0"/>
            <a:endCxn id="270" idx="4"/>
          </p:cNvCxnSpPr>
          <p:nvPr/>
        </p:nvCxnSpPr>
        <p:spPr>
          <a:xfrm rot="10800000">
            <a:off x="4398809" y="1671722"/>
            <a:ext cx="0" cy="64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1" name="Google Shape;281;p17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イメージマップ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" name="Google Shape;286;p18"/>
          <p:cNvCxnSpPr/>
          <p:nvPr/>
        </p:nvCxnSpPr>
        <p:spPr>
          <a:xfrm>
            <a:off x="719572" y="2031690"/>
            <a:ext cx="6804000" cy="18002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7" name="Google Shape;287;p18"/>
          <p:cNvCxnSpPr/>
          <p:nvPr/>
        </p:nvCxnSpPr>
        <p:spPr>
          <a:xfrm flipH="1" rot="10800000">
            <a:off x="2915816" y="357505"/>
            <a:ext cx="900100" cy="442849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8" name="Google Shape;288;p18"/>
          <p:cNvCxnSpPr/>
          <p:nvPr/>
        </p:nvCxnSpPr>
        <p:spPr>
          <a:xfrm>
            <a:off x="3815916" y="375507"/>
            <a:ext cx="4067696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89" name="Google Shape;289;p18"/>
          <p:cNvCxnSpPr/>
          <p:nvPr/>
        </p:nvCxnSpPr>
        <p:spPr>
          <a:xfrm>
            <a:off x="3671900" y="1167594"/>
            <a:ext cx="4067696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0" name="Google Shape;290;p18"/>
          <p:cNvCxnSpPr/>
          <p:nvPr/>
        </p:nvCxnSpPr>
        <p:spPr>
          <a:xfrm>
            <a:off x="3311860" y="2931790"/>
            <a:ext cx="4067696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1" name="Google Shape;291;p18"/>
          <p:cNvCxnSpPr/>
          <p:nvPr/>
        </p:nvCxnSpPr>
        <p:spPr>
          <a:xfrm>
            <a:off x="3131840" y="3831890"/>
            <a:ext cx="4067696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2" name="Google Shape;292;p18"/>
          <p:cNvCxnSpPr/>
          <p:nvPr/>
        </p:nvCxnSpPr>
        <p:spPr>
          <a:xfrm>
            <a:off x="2916572" y="4767994"/>
            <a:ext cx="4067696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3" name="Google Shape;293;p18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くま手マップ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/>
          <p:nvPr/>
        </p:nvSpPr>
        <p:spPr>
          <a:xfrm>
            <a:off x="2088064" y="1816006"/>
            <a:ext cx="3060000" cy="3060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960272" y="1816006"/>
            <a:ext cx="3060000" cy="3060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2988164" y="105646"/>
            <a:ext cx="3060000" cy="3060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251520" y="159482"/>
            <a:ext cx="11521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ベン図２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Google Shape;106;p3"/>
          <p:cNvCxnSpPr/>
          <p:nvPr/>
        </p:nvCxnSpPr>
        <p:spPr>
          <a:xfrm>
            <a:off x="0" y="0"/>
            <a:ext cx="4573519" cy="3008012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7" name="Google Shape;107;p3"/>
          <p:cNvCxnSpPr/>
          <p:nvPr/>
        </p:nvCxnSpPr>
        <p:spPr>
          <a:xfrm>
            <a:off x="4572000" y="3010088"/>
            <a:ext cx="16588" cy="2133948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8" name="Google Shape;108;p3"/>
          <p:cNvCxnSpPr/>
          <p:nvPr/>
        </p:nvCxnSpPr>
        <p:spPr>
          <a:xfrm flipH="1">
            <a:off x="4575316" y="1"/>
            <a:ext cx="4568684" cy="3012282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9" name="Google Shape;109;p3"/>
          <p:cNvSpPr txBox="1"/>
          <p:nvPr/>
        </p:nvSpPr>
        <p:spPr>
          <a:xfrm>
            <a:off x="611560" y="42"/>
            <a:ext cx="14761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Ｙチャート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5" name="Google Shape;115;p4"/>
          <p:cNvCxnSpPr/>
          <p:nvPr/>
        </p:nvCxnSpPr>
        <p:spPr>
          <a:xfrm>
            <a:off x="0" y="0"/>
            <a:ext cx="9147038" cy="5143701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6" name="Google Shape;116;p4"/>
          <p:cNvCxnSpPr/>
          <p:nvPr/>
        </p:nvCxnSpPr>
        <p:spPr>
          <a:xfrm flipH="1">
            <a:off x="-3037" y="-200"/>
            <a:ext cx="9147038" cy="5143701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7" name="Google Shape;117;p4"/>
          <p:cNvSpPr txBox="1"/>
          <p:nvPr/>
        </p:nvSpPr>
        <p:spPr>
          <a:xfrm>
            <a:off x="611560" y="42"/>
            <a:ext cx="14761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Ｘチャート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5"/>
          <p:cNvCxnSpPr/>
          <p:nvPr/>
        </p:nvCxnSpPr>
        <p:spPr>
          <a:xfrm>
            <a:off x="687910" y="-805"/>
            <a:ext cx="2371891" cy="5144305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4" name="Google Shape;124;p5"/>
          <p:cNvCxnSpPr/>
          <p:nvPr/>
        </p:nvCxnSpPr>
        <p:spPr>
          <a:xfrm flipH="1">
            <a:off x="6229668" y="-804"/>
            <a:ext cx="2231649" cy="5144305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5" name="Google Shape;125;p5"/>
          <p:cNvCxnSpPr/>
          <p:nvPr/>
        </p:nvCxnSpPr>
        <p:spPr>
          <a:xfrm>
            <a:off x="4646082" y="-804"/>
            <a:ext cx="1586093" cy="5144305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6" name="Google Shape;126;p5"/>
          <p:cNvCxnSpPr/>
          <p:nvPr/>
        </p:nvCxnSpPr>
        <p:spPr>
          <a:xfrm flipH="1">
            <a:off x="3059989" y="0"/>
            <a:ext cx="1586093" cy="5144305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7" name="Google Shape;127;p5"/>
          <p:cNvSpPr txBox="1"/>
          <p:nvPr/>
        </p:nvSpPr>
        <p:spPr>
          <a:xfrm>
            <a:off x="52603" y="4695986"/>
            <a:ext cx="14761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Ｗチャート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Google Shape;133;p6"/>
          <p:cNvCxnSpPr/>
          <p:nvPr/>
        </p:nvCxnSpPr>
        <p:spPr>
          <a:xfrm>
            <a:off x="4463988" y="267502"/>
            <a:ext cx="36004" cy="4608498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med" w="med" type="stealth"/>
            <a:tailEnd len="med" w="med" type="stealth"/>
          </a:ln>
        </p:spPr>
      </p:cxnSp>
      <p:cxnSp>
        <p:nvCxnSpPr>
          <p:cNvPr id="134" name="Google Shape;134;p6"/>
          <p:cNvCxnSpPr/>
          <p:nvPr/>
        </p:nvCxnSpPr>
        <p:spPr>
          <a:xfrm flipH="1" rot="-5400000">
            <a:off x="4554003" y="-1442693"/>
            <a:ext cx="1" cy="802889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med" w="med" type="stealth"/>
            <a:tailEnd len="med" w="med" type="stealth"/>
          </a:ln>
        </p:spPr>
      </p:cxnSp>
      <p:sp>
        <p:nvSpPr>
          <p:cNvPr id="135" name="Google Shape;135;p6"/>
          <p:cNvSpPr txBox="1"/>
          <p:nvPr/>
        </p:nvSpPr>
        <p:spPr>
          <a:xfrm>
            <a:off x="107504" y="82836"/>
            <a:ext cx="14761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座標軸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/>
          <p:nvPr/>
        </p:nvSpPr>
        <p:spPr>
          <a:xfrm rot="6770985">
            <a:off x="2833511" y="112091"/>
            <a:ext cx="3403351" cy="3408801"/>
          </a:xfrm>
          <a:prstGeom prst="chord">
            <a:avLst>
              <a:gd fmla="val 2700000" name="adj1"/>
              <a:gd fmla="val 16200000" name="adj2"/>
            </a:avLst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7"/>
          <p:cNvSpPr/>
          <p:nvPr/>
        </p:nvSpPr>
        <p:spPr>
          <a:xfrm>
            <a:off x="395876" y="2528887"/>
            <a:ext cx="1547832" cy="1548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7"/>
          <p:cNvSpPr/>
          <p:nvPr/>
        </p:nvSpPr>
        <p:spPr>
          <a:xfrm>
            <a:off x="5436436" y="3111810"/>
            <a:ext cx="1547832" cy="1548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7"/>
          <p:cNvSpPr/>
          <p:nvPr/>
        </p:nvSpPr>
        <p:spPr>
          <a:xfrm>
            <a:off x="3743908" y="3595500"/>
            <a:ext cx="1547832" cy="1548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7"/>
          <p:cNvSpPr/>
          <p:nvPr/>
        </p:nvSpPr>
        <p:spPr>
          <a:xfrm>
            <a:off x="2052060" y="3119226"/>
            <a:ext cx="1547832" cy="1548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7"/>
          <p:cNvSpPr/>
          <p:nvPr/>
        </p:nvSpPr>
        <p:spPr>
          <a:xfrm>
            <a:off x="7092280" y="2498477"/>
            <a:ext cx="1547832" cy="1548000"/>
          </a:xfrm>
          <a:prstGeom prst="ellipse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7"/>
          <p:cNvSpPr/>
          <p:nvPr/>
        </p:nvSpPr>
        <p:spPr>
          <a:xfrm rot="5400000">
            <a:off x="1651968" y="1415914"/>
            <a:ext cx="1015528" cy="2232248"/>
          </a:xfrm>
          <a:prstGeom prst="arc">
            <a:avLst>
              <a:gd fmla="val 16031678" name="adj1"/>
              <a:gd fmla="val 1504472" name="adj2"/>
            </a:avLst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triangl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7"/>
          <p:cNvSpPr/>
          <p:nvPr/>
        </p:nvSpPr>
        <p:spPr>
          <a:xfrm flipH="1" rot="-5400000">
            <a:off x="6366873" y="1423330"/>
            <a:ext cx="1015528" cy="2232248"/>
          </a:xfrm>
          <a:prstGeom prst="arc">
            <a:avLst>
              <a:gd fmla="val 16031678" name="adj1"/>
              <a:gd fmla="val 1504472" name="adj2"/>
            </a:avLst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triangl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7"/>
          <p:cNvSpPr/>
          <p:nvPr/>
        </p:nvSpPr>
        <p:spPr>
          <a:xfrm rot="5400000">
            <a:off x="2345819" y="1551162"/>
            <a:ext cx="1348799" cy="2021824"/>
          </a:xfrm>
          <a:prstGeom prst="arc">
            <a:avLst>
              <a:gd fmla="val 15959346" name="adj1"/>
              <a:gd fmla="val 20665190" name="adj2"/>
            </a:avLst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triangl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7"/>
          <p:cNvSpPr/>
          <p:nvPr/>
        </p:nvSpPr>
        <p:spPr>
          <a:xfrm flipH="1" rot="-5400000">
            <a:off x="5298957" y="1560838"/>
            <a:ext cx="1348799" cy="2021824"/>
          </a:xfrm>
          <a:prstGeom prst="arc">
            <a:avLst>
              <a:gd fmla="val 15959346" name="adj1"/>
              <a:gd fmla="val 20665190" name="adj2"/>
            </a:avLst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med" w="med" type="triangl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" name="Google Shape;151;p7"/>
          <p:cNvCxnSpPr>
            <a:stCxn id="144" idx="0"/>
          </p:cNvCxnSpPr>
          <p:nvPr/>
        </p:nvCxnSpPr>
        <p:spPr>
          <a:xfrm rot="10800000">
            <a:off x="4517824" y="2484000"/>
            <a:ext cx="0" cy="11115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2" name="Google Shape;152;p7"/>
          <p:cNvSpPr txBox="1"/>
          <p:nvPr/>
        </p:nvSpPr>
        <p:spPr>
          <a:xfrm>
            <a:off x="107504" y="82836"/>
            <a:ext cx="219624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クラゲチャート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"/>
          <p:cNvSpPr/>
          <p:nvPr/>
        </p:nvSpPr>
        <p:spPr>
          <a:xfrm>
            <a:off x="1835696" y="987574"/>
            <a:ext cx="5364596" cy="4032448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9" name="Google Shape;159;p8"/>
          <p:cNvCxnSpPr/>
          <p:nvPr/>
        </p:nvCxnSpPr>
        <p:spPr>
          <a:xfrm>
            <a:off x="3419872" y="2643758"/>
            <a:ext cx="216024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0" name="Google Shape;160;p8"/>
          <p:cNvCxnSpPr/>
          <p:nvPr/>
        </p:nvCxnSpPr>
        <p:spPr>
          <a:xfrm>
            <a:off x="2591780" y="3903898"/>
            <a:ext cx="3816424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1" name="Google Shape;161;p8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ピラミッドチャート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"/>
          <p:cNvSpPr/>
          <p:nvPr/>
        </p:nvSpPr>
        <p:spPr>
          <a:xfrm>
            <a:off x="755576" y="2301720"/>
            <a:ext cx="2232248" cy="2124236"/>
          </a:xfrm>
          <a:prstGeom prst="ellipse">
            <a:avLst/>
          </a:prstGeom>
          <a:solidFill>
            <a:schemeClr val="lt1"/>
          </a:solidFill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9"/>
          <p:cNvSpPr/>
          <p:nvPr/>
        </p:nvSpPr>
        <p:spPr>
          <a:xfrm>
            <a:off x="1176848" y="1014577"/>
            <a:ext cx="1800200" cy="1044116"/>
          </a:xfrm>
          <a:prstGeom prst="rightArrow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9"/>
          <p:cNvCxnSpPr/>
          <p:nvPr/>
        </p:nvCxnSpPr>
        <p:spPr>
          <a:xfrm>
            <a:off x="5180852" y="993819"/>
            <a:ext cx="2844300" cy="1566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0" name="Google Shape;170;p9"/>
          <p:cNvSpPr/>
          <p:nvPr/>
        </p:nvSpPr>
        <p:spPr>
          <a:xfrm>
            <a:off x="5040052" y="2787774"/>
            <a:ext cx="2988332" cy="1764196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9"/>
          <p:cNvSpPr txBox="1"/>
          <p:nvPr/>
        </p:nvSpPr>
        <p:spPr>
          <a:xfrm>
            <a:off x="107504" y="82836"/>
            <a:ext cx="24842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矢印と囲み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標準">
  <a:themeElements>
    <a:clrScheme name="標準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標準">
  <a:themeElements>
    <a:clrScheme name="標準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2021-01-21T01:19:08Z</dcterms:created>
  <dc:creator>澤田 惟樹</dc:creator>
</cp:coreProperties>
</file>